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828" r:id="rId1"/>
  </p:sldMasterIdLst>
  <p:notesMasterIdLst>
    <p:notesMasterId r:id="rId6"/>
  </p:notesMasterIdLst>
  <p:sldIdLst>
    <p:sldId id="288" r:id="rId2"/>
    <p:sldId id="356" r:id="rId3"/>
    <p:sldId id="357" r:id="rId4"/>
    <p:sldId id="287" r:id="rId5"/>
  </p:sldIdLst>
  <p:sldSz cx="9144000" cy="6858000" type="screen4x3"/>
  <p:notesSz cx="7000875" cy="92297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5F884"/>
    <a:srgbClr val="FFFF00"/>
    <a:srgbClr val="FF6600"/>
    <a:srgbClr val="FF9933"/>
    <a:srgbClr val="FFCC66"/>
    <a:srgbClr val="FFCCFF"/>
    <a:srgbClr val="FF5050"/>
    <a:srgbClr val="EFED9B"/>
    <a:srgbClr val="FF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54" autoAdjust="0"/>
    <p:restoredTop sz="98776" autoAdjust="0"/>
  </p:normalViewPr>
  <p:slideViewPr>
    <p:cSldViewPr>
      <p:cViewPr varScale="1">
        <p:scale>
          <a:sx n="105" d="100"/>
          <a:sy n="105" d="100"/>
        </p:scale>
        <p:origin x="393" y="4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4017" cy="460876"/>
          </a:xfrm>
          <a:prstGeom prst="rect">
            <a:avLst/>
          </a:prstGeom>
        </p:spPr>
        <p:txBody>
          <a:bodyPr vert="horz" lIns="87728" tIns="43864" rIns="87728" bIns="43864" rtlCol="0"/>
          <a:lstStyle>
            <a:lvl1pPr algn="l">
              <a:defRPr sz="1200"/>
            </a:lvl1pPr>
          </a:lstStyle>
          <a:p>
            <a:endParaRPr lang="en-US"/>
          </a:p>
        </p:txBody>
      </p:sp>
      <p:sp>
        <p:nvSpPr>
          <p:cNvPr id="3" name="Date Placeholder 2"/>
          <p:cNvSpPr>
            <a:spLocks noGrp="1"/>
          </p:cNvSpPr>
          <p:nvPr>
            <p:ph type="dt" idx="1"/>
          </p:nvPr>
        </p:nvSpPr>
        <p:spPr>
          <a:xfrm>
            <a:off x="3965339" y="0"/>
            <a:ext cx="3034017" cy="460876"/>
          </a:xfrm>
          <a:prstGeom prst="rect">
            <a:avLst/>
          </a:prstGeom>
        </p:spPr>
        <p:txBody>
          <a:bodyPr vert="horz" lIns="87728" tIns="43864" rIns="87728" bIns="43864" rtlCol="0"/>
          <a:lstStyle>
            <a:lvl1pPr algn="r">
              <a:defRPr sz="1200"/>
            </a:lvl1pPr>
          </a:lstStyle>
          <a:p>
            <a:fld id="{E637D1AE-79A9-4F19-8652-4F9969D2E4C9}" type="datetimeFigureOut">
              <a:rPr lang="en-US" smtClean="0"/>
              <a:pPr/>
              <a:t>9/1/2017</a:t>
            </a:fld>
            <a:endParaRPr lang="en-US"/>
          </a:p>
        </p:txBody>
      </p:sp>
      <p:sp>
        <p:nvSpPr>
          <p:cNvPr id="4" name="Slide Image Placeholder 3"/>
          <p:cNvSpPr>
            <a:spLocks noGrp="1" noRot="1" noChangeAspect="1"/>
          </p:cNvSpPr>
          <p:nvPr>
            <p:ph type="sldImg" idx="2"/>
          </p:nvPr>
        </p:nvSpPr>
        <p:spPr>
          <a:xfrm>
            <a:off x="1192213" y="692150"/>
            <a:ext cx="4616450" cy="3462338"/>
          </a:xfrm>
          <a:prstGeom prst="rect">
            <a:avLst/>
          </a:prstGeom>
          <a:noFill/>
          <a:ln w="12700">
            <a:solidFill>
              <a:prstClr val="black"/>
            </a:solidFill>
          </a:ln>
        </p:spPr>
        <p:txBody>
          <a:bodyPr vert="horz" lIns="87728" tIns="43864" rIns="87728" bIns="43864" rtlCol="0" anchor="ctr"/>
          <a:lstStyle/>
          <a:p>
            <a:endParaRPr lang="en-US"/>
          </a:p>
        </p:txBody>
      </p:sp>
      <p:sp>
        <p:nvSpPr>
          <p:cNvPr id="5" name="Notes Placeholder 4"/>
          <p:cNvSpPr>
            <a:spLocks noGrp="1"/>
          </p:cNvSpPr>
          <p:nvPr>
            <p:ph type="body" sz="quarter" idx="3"/>
          </p:nvPr>
        </p:nvSpPr>
        <p:spPr>
          <a:xfrm>
            <a:off x="700392" y="4384426"/>
            <a:ext cx="5600092" cy="4152460"/>
          </a:xfrm>
          <a:prstGeom prst="rect">
            <a:avLst/>
          </a:prstGeom>
        </p:spPr>
        <p:txBody>
          <a:bodyPr vert="horz" lIns="87728" tIns="43864" rIns="87728" bIns="4386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67324"/>
            <a:ext cx="3034017" cy="460876"/>
          </a:xfrm>
          <a:prstGeom prst="rect">
            <a:avLst/>
          </a:prstGeom>
        </p:spPr>
        <p:txBody>
          <a:bodyPr vert="horz" lIns="87728" tIns="43864" rIns="87728" bIns="43864" rtlCol="0" anchor="b"/>
          <a:lstStyle>
            <a:lvl1pPr algn="l">
              <a:defRPr sz="1200"/>
            </a:lvl1pPr>
          </a:lstStyle>
          <a:p>
            <a:endParaRPr lang="en-US"/>
          </a:p>
        </p:txBody>
      </p:sp>
      <p:sp>
        <p:nvSpPr>
          <p:cNvPr id="7" name="Slide Number Placeholder 6"/>
          <p:cNvSpPr>
            <a:spLocks noGrp="1"/>
          </p:cNvSpPr>
          <p:nvPr>
            <p:ph type="sldNum" sz="quarter" idx="5"/>
          </p:nvPr>
        </p:nvSpPr>
        <p:spPr>
          <a:xfrm>
            <a:off x="3965339" y="8767324"/>
            <a:ext cx="3034017" cy="460876"/>
          </a:xfrm>
          <a:prstGeom prst="rect">
            <a:avLst/>
          </a:prstGeom>
        </p:spPr>
        <p:txBody>
          <a:bodyPr vert="horz" lIns="87728" tIns="43864" rIns="87728" bIns="43864" rtlCol="0" anchor="b"/>
          <a:lstStyle>
            <a:lvl1pPr algn="r">
              <a:defRPr sz="1200"/>
            </a:lvl1pPr>
          </a:lstStyle>
          <a:p>
            <a:fld id="{DEBAA4FF-99F6-4615-9619-354F68BC640D}" type="slidenum">
              <a:rPr lang="en-US" smtClean="0"/>
              <a:pPr/>
              <a:t>‹#›</a:t>
            </a:fld>
            <a:endParaRPr lang="en-US"/>
          </a:p>
        </p:txBody>
      </p:sp>
    </p:spTree>
    <p:extLst>
      <p:ext uri="{BB962C8B-B14F-4D97-AF65-F5344CB8AC3E}">
        <p14:creationId xmlns:p14="http://schemas.microsoft.com/office/powerpoint/2010/main" val="1281267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3EE7CB5E-C440-40EA-A3BB-A44AE170A127}" type="datetimeFigureOut">
              <a:rPr lang="en-US" smtClean="0"/>
              <a:pPr/>
              <a:t>9/1/2017</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04ED1068-BC9E-48C6-9DDE-44D78F5D3BA3}" type="slidenum">
              <a:rPr lang="en-US" smtClean="0"/>
              <a:pPr/>
              <a:t>‹#›</a:t>
            </a:fld>
            <a:endParaRPr lang="en-US"/>
          </a:p>
        </p:txBody>
      </p:sp>
    </p:spTree>
    <p:extLst>
      <p:ext uri="{BB962C8B-B14F-4D97-AF65-F5344CB8AC3E}">
        <p14:creationId xmlns:p14="http://schemas.microsoft.com/office/powerpoint/2010/main" val="3594981305"/>
      </p:ext>
    </p:extLst>
  </p:cSld>
  <p:clrMapOvr>
    <a:overrideClrMapping bg1="lt1" tx1="dk1" bg2="lt2" tx2="dk2" accent1="accent1" accent2="accent2" accent3="accent3" accent4="accent4" accent5="accent5" accent6="accent6" hlink="hlink" folHlink="folHlink"/>
  </p:clrMapOvr>
  <p:transition spd="slow">
    <p:wipe di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EE7CB5E-C440-40EA-A3BB-A44AE170A127}" type="datetimeFigureOut">
              <a:rPr lang="en-US" smtClean="0"/>
              <a:pPr/>
              <a:t>9/1/2017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ED1068-BC9E-48C6-9DDE-44D78F5D3BA3}" type="slidenum">
              <a:rPr lang="en-US" smtClean="0"/>
              <a:pPr/>
              <a:t>‹#›</a:t>
            </a:fld>
            <a:endParaRPr lang="en-US"/>
          </a:p>
        </p:txBody>
      </p:sp>
    </p:spTree>
    <p:extLst>
      <p:ext uri="{BB962C8B-B14F-4D97-AF65-F5344CB8AC3E}">
        <p14:creationId xmlns:p14="http://schemas.microsoft.com/office/powerpoint/2010/main" val="2559564481"/>
      </p:ext>
    </p:extLst>
  </p:cSld>
  <p:clrMapOvr>
    <a:masterClrMapping/>
  </p:clrMapOvr>
  <p:transition spd="slow">
    <p:wipe di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p>
            <a:fld id="{3EE7CB5E-C440-40EA-A3BB-A44AE170A127}" type="datetimeFigureOut">
              <a:rPr lang="en-US" smtClean="0"/>
              <a:pPr/>
              <a:t>9/1/2017</a:t>
            </a:fld>
            <a:endParaRPr lang="en-US"/>
          </a:p>
        </p:txBody>
      </p:sp>
      <p:sp>
        <p:nvSpPr>
          <p:cNvPr id="5" name="Footer Placeholder 4"/>
          <p:cNvSpPr>
            <a:spLocks noGrp="1"/>
          </p:cNvSpPr>
          <p:nvPr>
            <p:ph type="ftr" sz="quarter" idx="11"/>
          </p:nvPr>
        </p:nvSpPr>
        <p:spPr>
          <a:xfrm>
            <a:off x="457200" y="6556248"/>
            <a:ext cx="3657600" cy="228600"/>
          </a:xfrm>
        </p:spPr>
        <p:txBody>
          <a:bodyPr/>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04ED1068-BC9E-48C6-9DDE-44D78F5D3BA3}" type="slidenum">
              <a:rPr lang="en-US" smtClean="0"/>
              <a:pPr/>
              <a:t>‹#›</a:t>
            </a:fld>
            <a:endParaRPr lang="en-US"/>
          </a:p>
        </p:txBody>
      </p:sp>
    </p:spTree>
    <p:extLst>
      <p:ext uri="{BB962C8B-B14F-4D97-AF65-F5344CB8AC3E}">
        <p14:creationId xmlns:p14="http://schemas.microsoft.com/office/powerpoint/2010/main" val="4102175503"/>
      </p:ext>
    </p:extLst>
  </p:cSld>
  <p:clrMapOvr>
    <a:masterClrMapping/>
  </p:clrMapOvr>
  <p:transition spd="slow">
    <p:wipe di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EE7CB5E-C440-40EA-A3BB-A44AE170A127}" type="datetimeFigureOut">
              <a:rPr lang="en-US" smtClean="0"/>
              <a:pPr/>
              <a:t>9/1/2017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4ED1068-BC9E-48C6-9DDE-44D78F5D3BA3}" type="slidenum">
              <a:rPr lang="en-US" smtClean="0"/>
              <a:pPr/>
              <a:t>‹#›</a:t>
            </a:fld>
            <a:endParaRPr lang="en-US"/>
          </a:p>
        </p:txBody>
      </p:sp>
    </p:spTree>
    <p:extLst>
      <p:ext uri="{BB962C8B-B14F-4D97-AF65-F5344CB8AC3E}">
        <p14:creationId xmlns:p14="http://schemas.microsoft.com/office/powerpoint/2010/main" val="4187586134"/>
      </p:ext>
    </p:extLst>
  </p:cSld>
  <p:clrMapOvr>
    <a:masterClrMapping/>
  </p:clrMapOvr>
  <p:transition spd="slow">
    <p:wipe di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3EE7CB5E-C440-40EA-A3BB-A44AE170A127}" type="datetimeFigureOut">
              <a:rPr lang="en-US" smtClean="0"/>
              <a:pPr/>
              <a:t>9/1/2017</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p>
            <a:fld id="{04ED1068-BC9E-48C6-9DDE-44D78F5D3BA3}" type="slidenum">
              <a:rPr lang="en-US" smtClean="0"/>
              <a:pPr/>
              <a:t>‹#›</a:t>
            </a:fld>
            <a:endParaRPr lang="en-US"/>
          </a:p>
        </p:txBody>
      </p:sp>
    </p:spTree>
    <p:extLst>
      <p:ext uri="{BB962C8B-B14F-4D97-AF65-F5344CB8AC3E}">
        <p14:creationId xmlns:p14="http://schemas.microsoft.com/office/powerpoint/2010/main" val="3602805394"/>
      </p:ext>
    </p:extLst>
  </p:cSld>
  <p:clrMapOvr>
    <a:overrideClrMapping bg1="lt1" tx1="dk1" bg2="lt2" tx2="dk2" accent1="accent1" accent2="accent2" accent3="accent3" accent4="accent4" accent5="accent5" accent6="accent6" hlink="hlink" folHlink="folHlink"/>
  </p:clrMapOvr>
  <p:transition spd="slow">
    <p:wipe di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EE7CB5E-C440-40EA-A3BB-A44AE170A127}" type="datetimeFigureOut">
              <a:rPr lang="en-US" smtClean="0"/>
              <a:pPr/>
              <a:t>9/1/2017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ED1068-BC9E-48C6-9DDE-44D78F5D3BA3}" type="slidenum">
              <a:rPr lang="en-US" smtClean="0"/>
              <a:pPr/>
              <a:t>‹#›</a:t>
            </a:fld>
            <a:endParaRPr lang="en-US"/>
          </a:p>
        </p:txBody>
      </p:sp>
    </p:spTree>
    <p:extLst>
      <p:ext uri="{BB962C8B-B14F-4D97-AF65-F5344CB8AC3E}">
        <p14:creationId xmlns:p14="http://schemas.microsoft.com/office/powerpoint/2010/main" val="501218270"/>
      </p:ext>
    </p:extLst>
  </p:cSld>
  <p:clrMapOvr>
    <a:masterClrMapping/>
  </p:clrMapOvr>
  <p:transition spd="slow">
    <p:wipe di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EE7CB5E-C440-40EA-A3BB-A44AE170A127}" type="datetimeFigureOut">
              <a:rPr lang="en-US" smtClean="0"/>
              <a:pPr/>
              <a:t>9/1/2017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4ED1068-BC9E-48C6-9DDE-44D78F5D3BA3}" type="slidenum">
              <a:rPr lang="en-US" smtClean="0"/>
              <a:pPr/>
              <a:t>‹#›</a:t>
            </a:fld>
            <a:endParaRPr lang="en-US"/>
          </a:p>
        </p:txBody>
      </p:sp>
    </p:spTree>
    <p:extLst>
      <p:ext uri="{BB962C8B-B14F-4D97-AF65-F5344CB8AC3E}">
        <p14:creationId xmlns:p14="http://schemas.microsoft.com/office/powerpoint/2010/main" val="912715392"/>
      </p:ext>
    </p:extLst>
  </p:cSld>
  <p:clrMapOvr>
    <a:masterClrMapping/>
  </p:clrMapOvr>
  <p:transition spd="slow">
    <p:wipe dir="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EE7CB5E-C440-40EA-A3BB-A44AE170A127}" type="datetimeFigureOut">
              <a:rPr lang="en-US" smtClean="0"/>
              <a:pPr/>
              <a:t>9/1/2017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4ED1068-BC9E-48C6-9DDE-44D78F5D3BA3}" type="slidenum">
              <a:rPr lang="en-US" smtClean="0"/>
              <a:pPr/>
              <a:t>‹#›</a:t>
            </a:fld>
            <a:endParaRPr lang="en-US"/>
          </a:p>
        </p:txBody>
      </p:sp>
    </p:spTree>
    <p:extLst>
      <p:ext uri="{BB962C8B-B14F-4D97-AF65-F5344CB8AC3E}">
        <p14:creationId xmlns:p14="http://schemas.microsoft.com/office/powerpoint/2010/main" val="955481088"/>
      </p:ext>
    </p:extLst>
  </p:cSld>
  <p:clrMapOvr>
    <a:masterClrMapping/>
  </p:clrMapOvr>
  <p:transition spd="slow">
    <p:wipe dir="d"/>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3EE7CB5E-C440-40EA-A3BB-A44AE170A127}" type="datetimeFigureOut">
              <a:rPr lang="en-US" smtClean="0"/>
              <a:pPr/>
              <a:t>9/1/2017</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p>
            <a:fld id="{04ED1068-BC9E-48C6-9DDE-44D78F5D3BA3}" type="slidenum">
              <a:rPr lang="en-US" smtClean="0"/>
              <a:pPr/>
              <a:t>‹#›</a:t>
            </a:fld>
            <a:endParaRPr lang="en-US"/>
          </a:p>
        </p:txBody>
      </p:sp>
    </p:spTree>
    <p:extLst>
      <p:ext uri="{BB962C8B-B14F-4D97-AF65-F5344CB8AC3E}">
        <p14:creationId xmlns:p14="http://schemas.microsoft.com/office/powerpoint/2010/main" val="2727547844"/>
      </p:ext>
    </p:extLst>
  </p:cSld>
  <p:clrMapOvr>
    <a:masterClrMapping/>
  </p:clrMapOvr>
  <p:transition spd="slow">
    <p:wipe dir="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EE7CB5E-C440-40EA-A3BB-A44AE170A127}" type="datetimeFigureOut">
              <a:rPr lang="en-US" smtClean="0"/>
              <a:pPr/>
              <a:t>9/1/2017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ED1068-BC9E-48C6-9DDE-44D78F5D3BA3}" type="slidenum">
              <a:rPr lang="en-US" smtClean="0"/>
              <a:pPr/>
              <a:t>‹#›</a:t>
            </a:fld>
            <a:endParaRPr lang="en-US"/>
          </a:p>
        </p:txBody>
      </p:sp>
    </p:spTree>
    <p:extLst>
      <p:ext uri="{BB962C8B-B14F-4D97-AF65-F5344CB8AC3E}">
        <p14:creationId xmlns:p14="http://schemas.microsoft.com/office/powerpoint/2010/main" val="875837000"/>
      </p:ext>
    </p:extLst>
  </p:cSld>
  <p:clrMapOvr>
    <a:masterClrMapping/>
  </p:clrMapOvr>
  <p:transition spd="slow">
    <p:wipe dir="d"/>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Edit Master text styles</a:t>
            </a:r>
          </a:p>
        </p:txBody>
      </p:sp>
      <p:sp>
        <p:nvSpPr>
          <p:cNvPr id="5" name="Date Placeholder 4"/>
          <p:cNvSpPr>
            <a:spLocks noGrp="1"/>
          </p:cNvSpPr>
          <p:nvPr>
            <p:ph type="dt" sz="half" idx="10"/>
          </p:nvPr>
        </p:nvSpPr>
        <p:spPr/>
        <p:txBody>
          <a:bodyPr/>
          <a:lstStyle/>
          <a:p>
            <a:fld id="{3EE7CB5E-C440-40EA-A3BB-A44AE170A127}" type="datetimeFigureOut">
              <a:rPr lang="en-US" smtClean="0"/>
              <a:pPr/>
              <a:t>9/1/2017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ED1068-BC9E-48C6-9DDE-44D78F5D3BA3}"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extLst>
      <p:ext uri="{BB962C8B-B14F-4D97-AF65-F5344CB8AC3E}">
        <p14:creationId xmlns:p14="http://schemas.microsoft.com/office/powerpoint/2010/main" val="2778619404"/>
      </p:ext>
    </p:extLst>
  </p:cSld>
  <p:clrMapOvr>
    <a:overrideClrMapping bg1="dk1" tx1="lt1" bg2="dk2" tx2="lt2" accent1="accent1" accent2="accent2" accent3="accent3" accent4="accent4" accent5="accent5" accent6="accent6" hlink="hlink" folHlink="folHlink"/>
  </p:clrMapOvr>
  <p:transition spd="slow">
    <p:wipe di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p>
            <a:pPr lvl="0" eaLnBrk="1" latinLnBrk="0" hangingPunct="1"/>
            <a:r>
              <a:rPr kumimoji="0" lang="en-US" smtClean="0"/>
              <a:t>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3EE7CB5E-C440-40EA-A3BB-A44AE170A127}" type="datetimeFigureOut">
              <a:rPr lang="en-US" smtClean="0"/>
              <a:pPr/>
              <a:t>9/1/2017</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04ED1068-BC9E-48C6-9DDE-44D78F5D3BA3}" type="slidenum">
              <a:rPr lang="en-US" smtClean="0"/>
              <a:pPr/>
              <a:t>‹#›</a:t>
            </a:fld>
            <a:endParaRPr lang="en-US"/>
          </a:p>
        </p:txBody>
      </p:sp>
    </p:spTree>
    <p:extLst>
      <p:ext uri="{BB962C8B-B14F-4D97-AF65-F5344CB8AC3E}">
        <p14:creationId xmlns:p14="http://schemas.microsoft.com/office/powerpoint/2010/main" val="3198388539"/>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ransition spd="slow">
    <p:wipe dir="d"/>
  </p:transition>
  <p:timing>
    <p:tnLst>
      <p:par>
        <p:cTn id="1" dur="indefinite" restart="never" nodeType="tmRoot"/>
      </p:par>
    </p:tnLst>
  </p:timing>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gi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7"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hyperlink" Target="mailto:maria.martin@vide.vi"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descr="armour_usvi-flag[1]"/>
          <p:cNvPicPr>
            <a:picLocks noChangeAspect="1" noChangeArrowheads="1" noCrop="1"/>
          </p:cNvPicPr>
          <p:nvPr/>
        </p:nvPicPr>
        <p:blipFill>
          <a:blip r:embed="rId2" cstate="print"/>
          <a:srcRect/>
          <a:stretch>
            <a:fillRect/>
          </a:stretch>
        </p:blipFill>
        <p:spPr bwMode="auto">
          <a:xfrm>
            <a:off x="541637" y="1371600"/>
            <a:ext cx="1210963" cy="1066800"/>
          </a:xfrm>
          <a:prstGeom prst="rect">
            <a:avLst/>
          </a:prstGeom>
          <a:ln>
            <a:noFill/>
          </a:ln>
          <a:effectLst>
            <a:outerShdw blurRad="292100" dist="139700" dir="2700000" algn="tl" rotWithShape="0">
              <a:srgbClr val="333333">
                <a:alpha val="65000"/>
              </a:srgbClr>
            </a:outerShdw>
          </a:effectLst>
        </p:spPr>
      </p:pic>
      <p:pic>
        <p:nvPicPr>
          <p:cNvPr id="6" name="Picture 2" descr="us-flag[1]"/>
          <p:cNvPicPr>
            <a:picLocks noChangeAspect="1" noChangeArrowheads="1"/>
          </p:cNvPicPr>
          <p:nvPr/>
        </p:nvPicPr>
        <p:blipFill>
          <a:blip r:embed="rId3" cstate="print"/>
          <a:srcRect/>
          <a:stretch>
            <a:fillRect/>
          </a:stretch>
        </p:blipFill>
        <p:spPr bwMode="auto">
          <a:xfrm>
            <a:off x="533400" y="304800"/>
            <a:ext cx="1147011" cy="990600"/>
          </a:xfrm>
          <a:prstGeom prst="rect">
            <a:avLst/>
          </a:prstGeom>
          <a:ln>
            <a:noFill/>
          </a:ln>
          <a:effectLst>
            <a:outerShdw blurRad="292100" dist="139700" dir="2700000" algn="tl" rotWithShape="0">
              <a:srgbClr val="333333">
                <a:alpha val="65000"/>
              </a:srgbClr>
            </a:outerShdw>
          </a:effectLst>
        </p:spPr>
      </p:pic>
      <p:pic>
        <p:nvPicPr>
          <p:cNvPr id="7" name="Picture 3" descr="seal[1]"/>
          <p:cNvPicPr>
            <a:picLocks noChangeAspect="1" noChangeArrowheads="1"/>
          </p:cNvPicPr>
          <p:nvPr/>
        </p:nvPicPr>
        <p:blipFill>
          <a:blip r:embed="rId4" cstate="print"/>
          <a:srcRect/>
          <a:stretch>
            <a:fillRect/>
          </a:stretch>
        </p:blipFill>
        <p:spPr bwMode="auto">
          <a:xfrm>
            <a:off x="533400" y="2438400"/>
            <a:ext cx="1295400" cy="1219200"/>
          </a:xfrm>
          <a:prstGeom prst="rect">
            <a:avLst/>
          </a:prstGeom>
          <a:noFill/>
          <a:ln w="9525" algn="in">
            <a:noFill/>
            <a:miter lim="800000"/>
            <a:headEnd/>
            <a:tailEnd/>
          </a:ln>
          <a:effectLst/>
        </p:spPr>
      </p:pic>
      <p:sp>
        <p:nvSpPr>
          <p:cNvPr id="9" name="Title 1"/>
          <p:cNvSpPr txBox="1">
            <a:spLocks/>
          </p:cNvSpPr>
          <p:nvPr/>
        </p:nvSpPr>
        <p:spPr>
          <a:xfrm>
            <a:off x="2362200" y="381000"/>
            <a:ext cx="6400800" cy="1143000"/>
          </a:xfrm>
          <a:prstGeom prst="rect">
            <a:avLst/>
          </a:prstGeom>
          <a:ln/>
        </p:spPr>
        <p:style>
          <a:lnRef idx="1">
            <a:schemeClr val="accent2"/>
          </a:lnRef>
          <a:fillRef idx="2">
            <a:schemeClr val="accent2"/>
          </a:fillRef>
          <a:effectRef idx="1">
            <a:schemeClr val="accent2"/>
          </a:effectRef>
          <a:fontRef idx="minor">
            <a:schemeClr val="dk1"/>
          </a:fontRef>
        </p:style>
        <p:txBody>
          <a:bodyPr vert="horz" anchor="b" anchorCtr="0">
            <a:normAutofit/>
          </a:bodyPr>
          <a:lstStyle/>
          <a:p>
            <a:pPr lvl="0" algn="ctr">
              <a:spcBef>
                <a:spcPct val="0"/>
              </a:spcBef>
              <a:defRPr/>
            </a:pPr>
            <a:r>
              <a:rPr lang="es-ES" sz="2000" dirty="0">
                <a:ln w="0"/>
                <a:solidFill>
                  <a:schemeClr val="accent1"/>
                </a:solidFill>
                <a:effectLst>
                  <a:outerShdw blurRad="38100" dist="25400" dir="5400000" algn="ctr" rotWithShape="0">
                    <a:srgbClr val="6E747A">
                      <a:alpha val="43000"/>
                    </a:srgbClr>
                  </a:outerShdw>
                </a:effectLst>
                <a:latin typeface="Algerian" panose="04020705040A02060702" pitchFamily="82" charset="0"/>
              </a:rPr>
              <a:t>Celebración /Reconocimiento de los días feriados de septiembre en las Islas Vírgenes de Estados Unidos</a:t>
            </a:r>
          </a:p>
        </p:txBody>
      </p:sp>
      <p:pic>
        <p:nvPicPr>
          <p:cNvPr id="12" name="Picture 2"/>
          <p:cNvPicPr>
            <a:picLocks noChangeAspect="1" noChangeArrowheads="1"/>
          </p:cNvPicPr>
          <p:nvPr/>
        </p:nvPicPr>
        <p:blipFill>
          <a:blip r:embed="rId5" cstate="print"/>
          <a:srcRect/>
          <a:stretch>
            <a:fillRect/>
          </a:stretch>
        </p:blipFill>
        <p:spPr bwMode="auto">
          <a:xfrm>
            <a:off x="457200" y="4911091"/>
            <a:ext cx="1371600" cy="1032509"/>
          </a:xfrm>
          <a:prstGeom prst="rect">
            <a:avLst/>
          </a:prstGeom>
          <a:noFill/>
          <a:ln w="9525" algn="in">
            <a:noFill/>
            <a:miter lim="800000"/>
            <a:headEnd/>
            <a:tailEnd/>
          </a:ln>
          <a:effectLst/>
        </p:spPr>
      </p:pic>
      <p:sp>
        <p:nvSpPr>
          <p:cNvPr id="13" name="TextBox 12"/>
          <p:cNvSpPr txBox="1"/>
          <p:nvPr/>
        </p:nvSpPr>
        <p:spPr>
          <a:xfrm>
            <a:off x="2667000" y="1905000"/>
            <a:ext cx="5791200" cy="1107996"/>
          </a:xfrm>
          <a:prstGeom prst="rect">
            <a:avLst/>
          </a:prstGeom>
          <a:solidFill>
            <a:schemeClr val="tx2"/>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s-PR" sz="3300" b="1" dirty="0" smtClean="0">
                <a:ln w="18000">
                  <a:solidFill>
                    <a:schemeClr val="bg1">
                      <a:lumMod val="95000"/>
                    </a:schemeClr>
                  </a:solidFill>
                  <a:prstDash val="solid"/>
                  <a:miter lim="800000"/>
                </a:ln>
                <a:solidFill>
                  <a:schemeClr val="accent1"/>
                </a:solidFill>
                <a:latin typeface="Edwardian Script ITC" pitchFamily="66" charset="0"/>
              </a:rPr>
              <a:t>septiembre</a:t>
            </a:r>
          </a:p>
          <a:p>
            <a:pPr algn="ctr"/>
            <a:r>
              <a:rPr lang="es-PR" sz="3300" b="1" dirty="0" smtClean="0">
                <a:ln w="18000">
                  <a:solidFill>
                    <a:schemeClr val="bg1">
                      <a:lumMod val="95000"/>
                    </a:schemeClr>
                  </a:solidFill>
                  <a:prstDash val="solid"/>
                  <a:miter lim="800000"/>
                </a:ln>
                <a:solidFill>
                  <a:schemeClr val="accent1"/>
                </a:solidFill>
                <a:latin typeface="Edwardian Script ITC" pitchFamily="66" charset="0"/>
              </a:rPr>
              <a:t>Día del Trabajo …  lunes, 4 de septiembre </a:t>
            </a:r>
          </a:p>
        </p:txBody>
      </p:sp>
      <p:sp>
        <p:nvSpPr>
          <p:cNvPr id="16" name="TextBox 15"/>
          <p:cNvSpPr txBox="1"/>
          <p:nvPr/>
        </p:nvSpPr>
        <p:spPr>
          <a:xfrm>
            <a:off x="2667000" y="3276600"/>
            <a:ext cx="5791200" cy="1246495"/>
          </a:xfrm>
          <a:prstGeom prst="rect">
            <a:avLst/>
          </a:prstGeom>
          <a:solidFill>
            <a:schemeClr val="tx2"/>
          </a:solidFill>
          <a:ln/>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es-ES" sz="2500" b="1" dirty="0">
                <a:solidFill>
                  <a:schemeClr val="tx2">
                    <a:lumMod val="40000"/>
                    <a:lumOff val="60000"/>
                  </a:schemeClr>
                </a:solidFill>
                <a:effectLst>
                  <a:outerShdw blurRad="38100" dist="38100" dir="2700000" algn="tl">
                    <a:srgbClr val="000000">
                      <a:alpha val="43137"/>
                    </a:srgbClr>
                  </a:outerShdw>
                </a:effectLst>
                <a:latin typeface="Edwardian Script ITC" pitchFamily="66" charset="0"/>
              </a:rPr>
              <a:t>La observación de los días  feriados en las Islas Vírgenes de los Estados Unidos  fortalece al territorio en un proceso importante de su desarrollo</a:t>
            </a:r>
            <a:r>
              <a:rPr lang="en-US" sz="2500" b="1" dirty="0">
                <a:solidFill>
                  <a:schemeClr val="tx2">
                    <a:lumMod val="40000"/>
                    <a:lumOff val="60000"/>
                  </a:schemeClr>
                </a:solidFill>
                <a:effectLst>
                  <a:outerShdw blurRad="38100" dist="38100" dir="2700000" algn="tl">
                    <a:srgbClr val="000000">
                      <a:alpha val="43137"/>
                    </a:srgbClr>
                  </a:outerShdw>
                </a:effectLst>
                <a:latin typeface="Edwardian Script ITC" pitchFamily="66" charset="0"/>
              </a:rPr>
              <a:t>.</a:t>
            </a:r>
          </a:p>
        </p:txBody>
      </p:sp>
      <p:sp>
        <p:nvSpPr>
          <p:cNvPr id="18" name="Text Box 2"/>
          <p:cNvSpPr txBox="1">
            <a:spLocks noChangeArrowheads="1"/>
          </p:cNvSpPr>
          <p:nvPr/>
        </p:nvSpPr>
        <p:spPr bwMode="auto">
          <a:xfrm>
            <a:off x="171450" y="6019800"/>
            <a:ext cx="1885950" cy="400050"/>
          </a:xfrm>
          <a:prstGeom prst="rect">
            <a:avLst/>
          </a:prstGeom>
          <a:solidFill>
            <a:schemeClr val="accent2">
              <a:lumMod val="60000"/>
              <a:lumOff val="40000"/>
            </a:schemeClr>
          </a:solidFill>
          <a:ln w="9525" algn="in">
            <a:solidFill>
              <a:schemeClr val="accent4">
                <a:lumMod val="50000"/>
              </a:schemeClr>
            </a:solid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rgbClr val="000000"/>
                </a:solidFill>
                <a:effectLst/>
                <a:latin typeface="Times New Roman" pitchFamily="18" charset="0"/>
                <a:cs typeface="Arial" pitchFamily="34" charset="0"/>
              </a:rPr>
              <a:t>Building Our Future Through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rgbClr val="000000"/>
                </a:solidFill>
                <a:effectLst/>
                <a:latin typeface="Times New Roman" pitchFamily="18" charset="0"/>
                <a:cs typeface="Arial" pitchFamily="34" charset="0"/>
              </a:rPr>
              <a:t>Education, History and Culture!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6" name="Picture 2" descr="cid:97D21B81-F687-4FB4-93B7-A7D48243B590@etan.sttj.k12.vi"/>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6262" y="3616149"/>
            <a:ext cx="1176338" cy="118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le 1"/>
          <p:cNvSpPr txBox="1">
            <a:spLocks/>
          </p:cNvSpPr>
          <p:nvPr/>
        </p:nvSpPr>
        <p:spPr>
          <a:xfrm>
            <a:off x="2476500" y="4648200"/>
            <a:ext cx="6172200" cy="1857375"/>
          </a:xfrm>
          <a:prstGeom prst="rect">
            <a:avLst/>
          </a:prstGeom>
          <a:ln/>
        </p:spPr>
        <p:style>
          <a:lnRef idx="1">
            <a:schemeClr val="accent2"/>
          </a:lnRef>
          <a:fillRef idx="2">
            <a:schemeClr val="accent2"/>
          </a:fillRef>
          <a:effectRef idx="1">
            <a:schemeClr val="accent2"/>
          </a:effectRef>
          <a:fontRef idx="minor">
            <a:schemeClr val="dk1"/>
          </a:fontRef>
        </p:style>
        <p:txBody>
          <a:bodyPr vert="horz" anchor="b" anchorCtr="0">
            <a:noAutofit/>
          </a:bodyPr>
          <a:lstStyle/>
          <a:p>
            <a:pPr algn="ctr">
              <a:spcBef>
                <a:spcPct val="0"/>
              </a:spcBef>
              <a:defRPr/>
            </a:pPr>
            <a:r>
              <a:rPr lang="es-PR" dirty="0" smtClean="0">
                <a:ln w="0"/>
                <a:solidFill>
                  <a:schemeClr val="accent1"/>
                </a:solidFill>
                <a:effectLst>
                  <a:outerShdw blurRad="38100" dist="25400" dir="5400000" algn="ctr" rotWithShape="0">
                    <a:srgbClr val="6E747A">
                      <a:alpha val="43000"/>
                    </a:srgbClr>
                  </a:outerShdw>
                </a:effectLst>
                <a:latin typeface="Algerian" panose="04020705040A02060702" pitchFamily="82" charset="0"/>
              </a:rPr>
              <a:t>Cortesía de:</a:t>
            </a:r>
            <a:endParaRPr lang="es-PR" dirty="0">
              <a:ln w="0"/>
              <a:solidFill>
                <a:schemeClr val="accent1"/>
              </a:solidFill>
              <a:effectLst>
                <a:outerShdw blurRad="38100" dist="25400" dir="5400000" algn="ctr" rotWithShape="0">
                  <a:srgbClr val="6E747A">
                    <a:alpha val="43000"/>
                  </a:srgbClr>
                </a:outerShdw>
              </a:effectLst>
              <a:latin typeface="Algerian" panose="04020705040A02060702" pitchFamily="82" charset="0"/>
            </a:endParaRPr>
          </a:p>
          <a:p>
            <a:pPr algn="ctr">
              <a:spcBef>
                <a:spcPct val="0"/>
              </a:spcBef>
              <a:defRPr/>
            </a:pPr>
            <a:r>
              <a:rPr lang="es-PR" dirty="0" smtClean="0">
                <a:ln w="0"/>
                <a:solidFill>
                  <a:schemeClr val="accent1"/>
                </a:solidFill>
                <a:effectLst>
                  <a:outerShdw blurRad="38100" dist="25400" dir="5400000" algn="ctr" rotWithShape="0">
                    <a:srgbClr val="6E747A">
                      <a:alpha val="43000"/>
                    </a:srgbClr>
                  </a:outerShdw>
                </a:effectLst>
                <a:latin typeface="Algerian" panose="04020705040A02060702" pitchFamily="82" charset="0"/>
              </a:rPr>
              <a:t>El Departamento de educación de las </a:t>
            </a:r>
          </a:p>
          <a:p>
            <a:pPr algn="ctr">
              <a:spcBef>
                <a:spcPct val="0"/>
              </a:spcBef>
              <a:defRPr/>
            </a:pPr>
            <a:r>
              <a:rPr lang="es-PR" dirty="0" smtClean="0">
                <a:ln w="0"/>
                <a:solidFill>
                  <a:schemeClr val="accent1"/>
                </a:solidFill>
                <a:effectLst>
                  <a:outerShdw blurRad="38100" dist="25400" dir="5400000" algn="ctr" rotWithShape="0">
                    <a:srgbClr val="6E747A">
                      <a:alpha val="43000"/>
                    </a:srgbClr>
                  </a:outerShdw>
                </a:effectLst>
                <a:latin typeface="Algerian" panose="04020705040A02060702" pitchFamily="82" charset="0"/>
              </a:rPr>
              <a:t>islas  vírgenes</a:t>
            </a:r>
          </a:p>
          <a:p>
            <a:pPr algn="ctr">
              <a:spcBef>
                <a:spcPct val="0"/>
              </a:spcBef>
              <a:defRPr/>
            </a:pPr>
            <a:endParaRPr lang="es-PR" dirty="0" smtClean="0">
              <a:ln w="0"/>
              <a:solidFill>
                <a:schemeClr val="accent1"/>
              </a:solidFill>
              <a:effectLst>
                <a:outerShdw blurRad="38100" dist="25400" dir="5400000" algn="ctr" rotWithShape="0">
                  <a:srgbClr val="6E747A">
                    <a:alpha val="43000"/>
                  </a:srgbClr>
                </a:outerShdw>
              </a:effectLst>
              <a:latin typeface="Algerian" panose="04020705040A02060702" pitchFamily="82" charset="0"/>
            </a:endParaRPr>
          </a:p>
          <a:p>
            <a:pPr algn="ctr">
              <a:spcBef>
                <a:spcPct val="0"/>
              </a:spcBef>
              <a:defRPr/>
            </a:pPr>
            <a:r>
              <a:rPr lang="es-PR" dirty="0" smtClean="0">
                <a:ln w="0"/>
                <a:solidFill>
                  <a:schemeClr val="accent1"/>
                </a:solidFill>
                <a:effectLst>
                  <a:outerShdw blurRad="38100" dist="25400" dir="5400000" algn="ctr" rotWithShape="0">
                    <a:srgbClr val="6E747A">
                      <a:alpha val="43000"/>
                    </a:srgbClr>
                  </a:outerShdw>
                </a:effectLst>
                <a:latin typeface="Algerian" panose="04020705040A02060702" pitchFamily="82" charset="0"/>
              </a:rPr>
              <a:t>División de educación cultural de las</a:t>
            </a:r>
          </a:p>
          <a:p>
            <a:pPr algn="ctr">
              <a:spcBef>
                <a:spcPct val="0"/>
              </a:spcBef>
              <a:defRPr/>
            </a:pPr>
            <a:r>
              <a:rPr lang="es-PR" dirty="0" smtClean="0">
                <a:ln w="0"/>
                <a:solidFill>
                  <a:schemeClr val="accent1"/>
                </a:solidFill>
                <a:effectLst>
                  <a:outerShdw blurRad="38100" dist="25400" dir="5400000" algn="ctr" rotWithShape="0">
                    <a:srgbClr val="6E747A">
                      <a:alpha val="43000"/>
                    </a:srgbClr>
                  </a:outerShdw>
                </a:effectLst>
                <a:latin typeface="Algerian" panose="04020705040A02060702" pitchFamily="82" charset="0"/>
              </a:rPr>
              <a:t> islas vírgenes </a:t>
            </a:r>
          </a:p>
        </p:txBody>
      </p:sp>
    </p:spTree>
  </p:cSld>
  <p:clrMapOvr>
    <a:masterClrMapping/>
  </p:clrMapOvr>
  <p:transition spd="slow">
    <p:wipe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59075" y="152400"/>
            <a:ext cx="3413125" cy="533400"/>
          </a:xfrm>
        </p:spPr>
        <p:txBody>
          <a:bodyPr>
            <a:normAutofit fontScale="90000"/>
          </a:bodyPr>
          <a:lstStyle/>
          <a:p>
            <a:pPr algn="ctr"/>
            <a:r>
              <a:rPr lang="es-PR" sz="5000" b="1" cap="none"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Curlz MT" pitchFamily="82" charset="0"/>
              </a:rPr>
              <a:t>Día del Trabajo</a:t>
            </a:r>
            <a:endParaRPr lang="es-PR" sz="5000" b="1" cap="none"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Curlz MT" pitchFamily="82" charset="0"/>
            </a:endParaRPr>
          </a:p>
        </p:txBody>
      </p:sp>
      <p:sp>
        <p:nvSpPr>
          <p:cNvPr id="1026" name="Text Box 2"/>
          <p:cNvSpPr txBox="1">
            <a:spLocks noChangeArrowheads="1"/>
          </p:cNvSpPr>
          <p:nvPr/>
        </p:nvSpPr>
        <p:spPr bwMode="auto">
          <a:xfrm>
            <a:off x="228600" y="762001"/>
            <a:ext cx="8686800" cy="5867399"/>
          </a:xfrm>
          <a:prstGeom prst="rect">
            <a:avLst/>
          </a:prstGeom>
          <a:solidFill>
            <a:schemeClr val="accent2"/>
          </a:solidFill>
          <a:ln>
            <a:headEnd/>
            <a:tailEnd/>
          </a:ln>
        </p:spPr>
        <p:style>
          <a:lnRef idx="2">
            <a:schemeClr val="accent4"/>
          </a:lnRef>
          <a:fillRef idx="1">
            <a:schemeClr val="lt1"/>
          </a:fillRef>
          <a:effectRef idx="0">
            <a:schemeClr val="accent4"/>
          </a:effectRef>
          <a:fontRef idx="minor">
            <a:schemeClr val="dk1"/>
          </a:fontRef>
        </p:style>
        <p:txBody>
          <a:bodyPr vert="horz" wrap="square" lIns="36576" tIns="36576" rIns="36576" bIns="36576" numCol="1" anchor="t" anchorCtr="0" compatLnSpc="1">
            <a:prstTxWarp prst="textNoShape">
              <a:avLst/>
            </a:prstTxWarp>
          </a:bodyPr>
          <a:lstStyle/>
          <a:p>
            <a:pPr lvl="0" algn="just" eaLnBrk="0" fontAlgn="base" hangingPunct="0">
              <a:spcBef>
                <a:spcPct val="0"/>
              </a:spcBef>
              <a:spcAft>
                <a:spcPct val="0"/>
              </a:spcAft>
            </a:pPr>
            <a:r>
              <a:rPr lang="es-PR" altLang="en-US" sz="1100" dirty="0" smtClean="0">
                <a:solidFill>
                  <a:srgbClr val="222222"/>
                </a:solidFill>
                <a:latin typeface="Times New Roman" panose="02020603050405020304" pitchFamily="18" charset="0"/>
                <a:cs typeface="Times New Roman" panose="02020603050405020304" pitchFamily="18" charset="0"/>
              </a:rPr>
              <a:t>Con origen en el movimiento obrero, el Dia del Trabajo es un día feriado nacional celebrado el primer lunes en septiembre. Honra los logros de los trabajadores americanos, lo cual es un testamento a las contribuciones que la clase obrera ha hecho a la fuerza, prosperidad y bienestar de nuestro país.   </a:t>
            </a:r>
          </a:p>
          <a:p>
            <a:pPr lvl="0" algn="just" eaLnBrk="0" fontAlgn="base" hangingPunct="0">
              <a:spcBef>
                <a:spcPct val="0"/>
              </a:spcBef>
              <a:spcAft>
                <a:spcPct val="0"/>
              </a:spcAft>
            </a:pPr>
            <a:endParaRPr lang="es-PR" altLang="en-US" sz="1100" b="1" dirty="0" smtClean="0">
              <a:solidFill>
                <a:srgbClr val="222222"/>
              </a:solidFill>
              <a:latin typeface="Times New Roman" panose="02020603050405020304" pitchFamily="18" charset="0"/>
              <a:cs typeface="Times New Roman" panose="02020603050405020304" pitchFamily="18" charset="0"/>
            </a:endParaRPr>
          </a:p>
          <a:p>
            <a:pPr algn="just" eaLnBrk="0" fontAlgn="base" hangingPunct="0">
              <a:spcBef>
                <a:spcPct val="0"/>
              </a:spcBef>
              <a:spcAft>
                <a:spcPct val="0"/>
              </a:spcAft>
            </a:pPr>
            <a:r>
              <a:rPr lang="es-PR" altLang="en-US" sz="1100" dirty="0">
                <a:solidFill>
                  <a:srgbClr val="222222"/>
                </a:solidFill>
                <a:latin typeface="Times New Roman" panose="02020603050405020304" pitchFamily="18" charset="0"/>
                <a:cs typeface="Times New Roman" panose="02020603050405020304" pitchFamily="18" charset="0"/>
              </a:rPr>
              <a:t>Hay </a:t>
            </a:r>
            <a:r>
              <a:rPr lang="es-PR" altLang="en-US" sz="1100" dirty="0" smtClean="0">
                <a:solidFill>
                  <a:srgbClr val="222222"/>
                </a:solidFill>
                <a:latin typeface="Times New Roman" panose="02020603050405020304" pitchFamily="18" charset="0"/>
                <a:cs typeface="Times New Roman" panose="02020603050405020304" pitchFamily="18" charset="0"/>
              </a:rPr>
              <a:t>opiniones</a:t>
            </a:r>
            <a:r>
              <a:rPr lang="es-PR" altLang="en-US" sz="1100" dirty="0">
                <a:solidFill>
                  <a:srgbClr val="222222"/>
                </a:solidFill>
                <a:latin typeface="Times New Roman" panose="02020603050405020304" pitchFamily="18" charset="0"/>
                <a:cs typeface="Times New Roman" panose="02020603050405020304" pitchFamily="18" charset="0"/>
              </a:rPr>
              <a:t> diversas</a:t>
            </a:r>
            <a:r>
              <a:rPr lang="es-PR" altLang="en-US" sz="1100" dirty="0" smtClean="0">
                <a:solidFill>
                  <a:srgbClr val="222222"/>
                </a:solidFill>
                <a:latin typeface="Times New Roman" panose="02020603050405020304" pitchFamily="18" charset="0"/>
                <a:cs typeface="Times New Roman" panose="02020603050405020304" pitchFamily="18" charset="0"/>
              </a:rPr>
              <a:t> </a:t>
            </a:r>
            <a:r>
              <a:rPr lang="es-PR" altLang="en-US" sz="1100" dirty="0">
                <a:solidFill>
                  <a:srgbClr val="222222"/>
                </a:solidFill>
                <a:latin typeface="Times New Roman" panose="02020603050405020304" pitchFamily="18" charset="0"/>
                <a:cs typeface="Times New Roman" panose="02020603050405020304" pitchFamily="18" charset="0"/>
              </a:rPr>
              <a:t>sobre </a:t>
            </a:r>
            <a:r>
              <a:rPr lang="es-PR" altLang="en-US" sz="1100" dirty="0" smtClean="0">
                <a:solidFill>
                  <a:srgbClr val="222222"/>
                </a:solidFill>
                <a:latin typeface="Times New Roman" panose="02020603050405020304" pitchFamily="18" charset="0"/>
                <a:cs typeface="Times New Roman" panose="02020603050405020304" pitchFamily="18" charset="0"/>
              </a:rPr>
              <a:t>quien propuso </a:t>
            </a:r>
            <a:r>
              <a:rPr lang="es-PR" altLang="en-US" sz="1100" dirty="0">
                <a:solidFill>
                  <a:srgbClr val="222222"/>
                </a:solidFill>
                <a:latin typeface="Times New Roman" panose="02020603050405020304" pitchFamily="18" charset="0"/>
                <a:cs typeface="Times New Roman" panose="02020603050405020304" pitchFamily="18" charset="0"/>
              </a:rPr>
              <a:t>el día feriado </a:t>
            </a:r>
            <a:r>
              <a:rPr lang="es-PR" altLang="en-US" sz="1100" dirty="0" smtClean="0">
                <a:solidFill>
                  <a:srgbClr val="222222"/>
                </a:solidFill>
                <a:latin typeface="Times New Roman" panose="02020603050405020304" pitchFamily="18" charset="0"/>
                <a:cs typeface="Times New Roman" panose="02020603050405020304" pitchFamily="18" charset="0"/>
              </a:rPr>
              <a:t>por primera vez. Se le da crédito al Secretario general de la Hermandad de carpinteros y ebanistas y cofundador de la Federación Americana del Trabajo, Peter J. </a:t>
            </a:r>
            <a:r>
              <a:rPr lang="es-PR" altLang="en-US" sz="1100" dirty="0" err="1" smtClean="0">
                <a:solidFill>
                  <a:srgbClr val="222222"/>
                </a:solidFill>
                <a:latin typeface="Times New Roman" panose="02020603050405020304" pitchFamily="18" charset="0"/>
                <a:cs typeface="Times New Roman" panose="02020603050405020304" pitchFamily="18" charset="0"/>
              </a:rPr>
              <a:t>McGuire</a:t>
            </a:r>
            <a:r>
              <a:rPr lang="es-PR" altLang="en-US" sz="1100" dirty="0" smtClean="0">
                <a:solidFill>
                  <a:srgbClr val="222222"/>
                </a:solidFill>
                <a:latin typeface="Times New Roman" panose="02020603050405020304" pitchFamily="18" charset="0"/>
                <a:cs typeface="Times New Roman" panose="02020603050405020304" pitchFamily="18" charset="0"/>
              </a:rPr>
              <a:t> por la sugerencia de honrar “a los que de la naturaleza cruda han excavado y tallado todo el esplendor que contemplamos.” Mientras otros creen que el maquinista, Matthew </a:t>
            </a:r>
            <a:r>
              <a:rPr lang="es-PR" altLang="en-US" sz="1100" dirty="0" err="1" smtClean="0">
                <a:solidFill>
                  <a:srgbClr val="222222"/>
                </a:solidFill>
                <a:latin typeface="Times New Roman" panose="02020603050405020304" pitchFamily="18" charset="0"/>
                <a:cs typeface="Times New Roman" panose="02020603050405020304" pitchFamily="18" charset="0"/>
              </a:rPr>
              <a:t>Maguire</a:t>
            </a:r>
            <a:r>
              <a:rPr lang="es-PR" altLang="en-US" sz="1100" dirty="0" smtClean="0">
                <a:solidFill>
                  <a:srgbClr val="222222"/>
                </a:solidFill>
                <a:latin typeface="Times New Roman" panose="02020603050405020304" pitchFamily="18" charset="0"/>
                <a:cs typeface="Times New Roman" panose="02020603050405020304" pitchFamily="18" charset="0"/>
              </a:rPr>
              <a:t>, debía recibir los elogios por fundar el día feriado. Investigaciones revelan que Matthew </a:t>
            </a:r>
            <a:r>
              <a:rPr lang="es-PR" altLang="en-US" sz="1100" dirty="0" err="1" smtClean="0">
                <a:solidFill>
                  <a:srgbClr val="222222"/>
                </a:solidFill>
                <a:latin typeface="Times New Roman" panose="02020603050405020304" pitchFamily="18" charset="0"/>
                <a:cs typeface="Times New Roman" panose="02020603050405020304" pitchFamily="18" charset="0"/>
              </a:rPr>
              <a:t>Maguire</a:t>
            </a:r>
            <a:r>
              <a:rPr lang="es-PR" altLang="en-US" sz="1100" dirty="0" smtClean="0">
                <a:solidFill>
                  <a:srgbClr val="222222"/>
                </a:solidFill>
                <a:latin typeface="Times New Roman" panose="02020603050405020304" pitchFamily="18" charset="0"/>
                <a:cs typeface="Times New Roman" panose="02020603050405020304" pitchFamily="18" charset="0"/>
              </a:rPr>
              <a:t>, más tarde el secretario de la Asociación Internacional de Maquinistas Local 344 en Paterson, N.J., propuso el día feriado en 1882 mientras se desempeñaba como secretario del Sindicato Central en Nueva York. </a:t>
            </a:r>
          </a:p>
          <a:p>
            <a:pPr algn="just" eaLnBrk="0" fontAlgn="base" hangingPunct="0">
              <a:spcBef>
                <a:spcPct val="0"/>
              </a:spcBef>
              <a:spcAft>
                <a:spcPct val="0"/>
              </a:spcAft>
            </a:pPr>
            <a:endParaRPr lang="es-PR" altLang="en-US" sz="1100" dirty="0" smtClean="0">
              <a:solidFill>
                <a:srgbClr val="222222"/>
              </a:solidFill>
              <a:latin typeface="Times New Roman" panose="02020603050405020304" pitchFamily="18" charset="0"/>
              <a:cs typeface="Times New Roman" panose="02020603050405020304" pitchFamily="18" charset="0"/>
            </a:endParaRPr>
          </a:p>
          <a:p>
            <a:pPr algn="just" eaLnBrk="0" fontAlgn="base" hangingPunct="0">
              <a:spcBef>
                <a:spcPct val="0"/>
              </a:spcBef>
              <a:spcAft>
                <a:spcPct val="0"/>
              </a:spcAft>
            </a:pPr>
            <a:r>
              <a:rPr lang="es-ES" sz="1100" dirty="0" smtClean="0">
                <a:latin typeface="Times New Roman" pitchFamily="18" charset="0"/>
                <a:cs typeface="Times New Roman" pitchFamily="18" charset="0"/>
              </a:rPr>
              <a:t>Aunque su fundador sigue siendo debatible, lo que se ha comprobado es que el Sindicato Central adoptó una propuesta del día del trabajo y designó un comité para planificar una demostración y picnic. Por lo tanto, la primera fiesta del día del trabajo se celebró el martes, 5 de septiembre de 1882 en Nueva York, según los planes del Sindicato Central. El Sindicato Central celebró su segunda fiesta del día del trabajo el 5 de septiembre de 1883. En 1884 el primer lunes de septiembre fue seleccionado como el día feriado, tal como se propuso originalmente y el Sindicato Central instó a organizaciones similares en otras ciudades a seguir el ejemplo de Nueva York y celebrar una "fiesta de obreros" en esa fecha. La idea se expandió  con el crecimiento de las organizaciones laborales, y en 1885 se celebró el día del trabajo en muchos centros industriales del país.</a:t>
            </a:r>
            <a:endParaRPr lang="es-ES" altLang="en-US" sz="1100" dirty="0" smtClean="0">
              <a:solidFill>
                <a:srgbClr val="222222"/>
              </a:solidFill>
              <a:latin typeface="Times New Roman" pitchFamily="18" charset="0"/>
              <a:cs typeface="Times New Roman" pitchFamily="18" charset="0"/>
            </a:endParaRPr>
          </a:p>
          <a:p>
            <a:pPr lvl="0" algn="just" eaLnBrk="0" fontAlgn="base" hangingPunct="0">
              <a:spcBef>
                <a:spcPct val="0"/>
              </a:spcBef>
              <a:spcAft>
                <a:spcPct val="0"/>
              </a:spcAft>
            </a:pPr>
            <a:endParaRPr lang="es-PR" altLang="en-US" sz="500" b="1" dirty="0" smtClean="0">
              <a:solidFill>
                <a:srgbClr val="222222"/>
              </a:solidFill>
              <a:latin typeface="Times New Roman" panose="02020603050405020304" pitchFamily="18" charset="0"/>
              <a:cs typeface="Times New Roman" panose="02020603050405020304" pitchFamily="18" charset="0"/>
            </a:endParaRPr>
          </a:p>
          <a:p>
            <a:pPr lvl="0" algn="just" eaLnBrk="0" fontAlgn="base" hangingPunct="0">
              <a:spcBef>
                <a:spcPct val="0"/>
              </a:spcBef>
              <a:spcAft>
                <a:spcPct val="0"/>
              </a:spcAft>
            </a:pPr>
            <a:r>
              <a:rPr lang="es-PR" altLang="en-US" sz="1200" dirty="0" smtClean="0">
                <a:solidFill>
                  <a:srgbClr val="222222"/>
                </a:solidFill>
                <a:latin typeface="Times New Roman" panose="02020603050405020304" pitchFamily="18" charset="0"/>
                <a:cs typeface="Times New Roman" panose="02020603050405020304" pitchFamily="18" charset="0"/>
              </a:rPr>
              <a:t>El primer reconocimiento gubernamental vino a través de ordenanzas municipales aprobadas entre 1885 y 1886, lo cual provocó un movimiento para asegurar legislación estatal. El primer  proyecto de Ley fue introducido por la Legislatura de Nueva York,  pero la primera ley fue aprobada en Oregón el 21 de febrero de 1887. Durante el año cuatro estados, Colorado, Massachusetts, New Jersey y Nueva York, crearon el día feriado por promulgación legislativa. Al final de la década siguieron Connecticut, Nebraska</a:t>
            </a:r>
            <a:r>
              <a:rPr lang="es-PR" altLang="en-US" sz="1200" dirty="0">
                <a:solidFill>
                  <a:srgbClr val="222222"/>
                </a:solidFill>
                <a:latin typeface="Times New Roman" panose="02020603050405020304" pitchFamily="18" charset="0"/>
                <a:cs typeface="Times New Roman" panose="02020603050405020304" pitchFamily="18" charset="0"/>
              </a:rPr>
              <a:t> </a:t>
            </a:r>
            <a:r>
              <a:rPr lang="es-PR" altLang="en-US" sz="1200" dirty="0" smtClean="0">
                <a:solidFill>
                  <a:srgbClr val="222222"/>
                </a:solidFill>
                <a:latin typeface="Times New Roman" panose="02020603050405020304" pitchFamily="18" charset="0"/>
                <a:cs typeface="Times New Roman" panose="02020603050405020304" pitchFamily="18" charset="0"/>
              </a:rPr>
              <a:t>y Pennsylvania.  Para 1894,  otros 23 estados habían adoptado el día feriado en honor a los trabajadores y el 28 junio de 1894, el Congreso aprobó un acto que hizo del primer lunes en septiembre un día feriado legal anual en el Distrito de Columbia  y  los territorios.    </a:t>
            </a:r>
          </a:p>
          <a:p>
            <a:pPr lvl="0" algn="just" eaLnBrk="0" fontAlgn="base" hangingPunct="0">
              <a:spcBef>
                <a:spcPct val="0"/>
              </a:spcBef>
              <a:spcAft>
                <a:spcPct val="0"/>
              </a:spcAft>
            </a:pPr>
            <a:r>
              <a:rPr lang="es-PR" altLang="en-US" sz="1200" dirty="0" smtClean="0">
                <a:solidFill>
                  <a:srgbClr val="222222"/>
                </a:solidFill>
                <a:latin typeface="Times New Roman" panose="02020603050405020304" pitchFamily="18" charset="0"/>
                <a:cs typeface="Times New Roman" panose="02020603050405020304" pitchFamily="18" charset="0"/>
              </a:rPr>
              <a:t>  </a:t>
            </a:r>
          </a:p>
          <a:p>
            <a:pPr lvl="0" algn="just" eaLnBrk="0" fontAlgn="base" hangingPunct="0">
              <a:spcBef>
                <a:spcPct val="0"/>
              </a:spcBef>
              <a:spcAft>
                <a:spcPct val="0"/>
              </a:spcAft>
            </a:pPr>
            <a:r>
              <a:rPr lang="es-PR" altLang="en-US" sz="1200" dirty="0" smtClean="0">
                <a:solidFill>
                  <a:srgbClr val="222222"/>
                </a:solidFill>
                <a:latin typeface="Times New Roman" panose="02020603050405020304" pitchFamily="18" charset="0"/>
                <a:cs typeface="Times New Roman" panose="02020603050405020304" pitchFamily="18" charset="0"/>
              </a:rPr>
              <a:t>La forma que debía tomar la observación y celebración del Día del Trabajo fue perfilada en la primera propuesta del día feriado, un desfile para mostrar al público la fuerza y “esprit de corps” de las organizaciones comerciales y laborales de la comunidad, seguido por un festival de recreación y diversión para los trabajadores y sus familias. Esto se convirtió en el patrón para las celebraciones del Día del Trabajo. Más tarde discursos fueron introducidos por hombres y mujeres prominentes, </a:t>
            </a:r>
            <a:r>
              <a:rPr lang="es-PR" altLang="en-US" sz="1200" dirty="0">
                <a:solidFill>
                  <a:srgbClr val="222222"/>
                </a:solidFill>
                <a:latin typeface="Times New Roman" panose="02020603050405020304" pitchFamily="18" charset="0"/>
                <a:cs typeface="Times New Roman" panose="02020603050405020304" pitchFamily="18" charset="0"/>
              </a:rPr>
              <a:t>cuando </a:t>
            </a:r>
            <a:r>
              <a:rPr lang="es-PR" altLang="en-US" sz="1200" dirty="0" smtClean="0">
                <a:solidFill>
                  <a:srgbClr val="222222"/>
                </a:solidFill>
                <a:latin typeface="Times New Roman" panose="02020603050405020304" pitchFamily="18" charset="0"/>
                <a:cs typeface="Times New Roman" panose="02020603050405020304" pitchFamily="18" charset="0"/>
              </a:rPr>
              <a:t>se </a:t>
            </a:r>
            <a:r>
              <a:rPr lang="es-PR" altLang="en-US" sz="1200" dirty="0">
                <a:solidFill>
                  <a:srgbClr val="222222"/>
                </a:solidFill>
                <a:latin typeface="Times New Roman" panose="02020603050405020304" pitchFamily="18" charset="0"/>
                <a:cs typeface="Times New Roman" panose="02020603050405020304" pitchFamily="18" charset="0"/>
              </a:rPr>
              <a:t>le dio </a:t>
            </a:r>
            <a:r>
              <a:rPr lang="es-PR" altLang="en-US" sz="1200" dirty="0" smtClean="0">
                <a:solidFill>
                  <a:srgbClr val="222222"/>
                </a:solidFill>
                <a:latin typeface="Times New Roman" panose="02020603050405020304" pitchFamily="18" charset="0"/>
                <a:cs typeface="Times New Roman" panose="02020603050405020304" pitchFamily="18" charset="0"/>
              </a:rPr>
              <a:t>más </a:t>
            </a:r>
            <a:r>
              <a:rPr lang="es-PR" altLang="en-US" sz="1200" dirty="0">
                <a:solidFill>
                  <a:srgbClr val="222222"/>
                </a:solidFill>
                <a:latin typeface="Times New Roman" panose="02020603050405020304" pitchFamily="18" charset="0"/>
                <a:cs typeface="Times New Roman" panose="02020603050405020304" pitchFamily="18" charset="0"/>
              </a:rPr>
              <a:t>énfasis</a:t>
            </a:r>
            <a:r>
              <a:rPr lang="es-PR" altLang="en-US" sz="1200" dirty="0" smtClean="0">
                <a:solidFill>
                  <a:srgbClr val="222222"/>
                </a:solidFill>
                <a:latin typeface="Times New Roman" panose="02020603050405020304" pitchFamily="18" charset="0"/>
                <a:cs typeface="Times New Roman" panose="02020603050405020304" pitchFamily="18" charset="0"/>
              </a:rPr>
              <a:t> </a:t>
            </a:r>
            <a:r>
              <a:rPr lang="es-PR" altLang="en-US" sz="1200" dirty="0">
                <a:solidFill>
                  <a:srgbClr val="222222"/>
                </a:solidFill>
                <a:latin typeface="Times New Roman" panose="02020603050405020304" pitchFamily="18" charset="0"/>
                <a:cs typeface="Times New Roman" panose="02020603050405020304" pitchFamily="18" charset="0"/>
              </a:rPr>
              <a:t>al </a:t>
            </a:r>
            <a:r>
              <a:rPr lang="es-PR" altLang="en-US" sz="1200" dirty="0" smtClean="0">
                <a:solidFill>
                  <a:srgbClr val="222222"/>
                </a:solidFill>
                <a:latin typeface="Times New Roman" panose="02020603050405020304" pitchFamily="18" charset="0"/>
                <a:cs typeface="Times New Roman" panose="02020603050405020304" pitchFamily="18" charset="0"/>
              </a:rPr>
              <a:t>significado económico y cívico del día feriado. Todavía más tarde, por resolución en la convención de la Federación Americana del Trabajo de 1909, el  domingo que precede al Día del Trabajo seria adoptado como domingo de Labor y dedicado a los aspectos espirituales y educativos del movimiento laboral. </a:t>
            </a:r>
          </a:p>
          <a:p>
            <a:pPr lvl="0" algn="just" eaLnBrk="0" fontAlgn="base" hangingPunct="0">
              <a:spcBef>
                <a:spcPct val="0"/>
              </a:spcBef>
              <a:spcAft>
                <a:spcPct val="0"/>
              </a:spcAft>
            </a:pPr>
            <a:endParaRPr lang="es-PR" altLang="en-US" sz="500" dirty="0" smtClean="0">
              <a:solidFill>
                <a:srgbClr val="222222"/>
              </a:solidFill>
              <a:latin typeface="Times New Roman" panose="02020603050405020304" pitchFamily="18" charset="0"/>
              <a:cs typeface="Times New Roman" panose="02020603050405020304" pitchFamily="18" charset="0"/>
            </a:endParaRPr>
          </a:p>
          <a:p>
            <a:pPr lvl="0" algn="just" eaLnBrk="0" fontAlgn="base" hangingPunct="0">
              <a:spcBef>
                <a:spcPct val="0"/>
              </a:spcBef>
              <a:spcAft>
                <a:spcPct val="0"/>
              </a:spcAft>
            </a:pPr>
            <a:r>
              <a:rPr lang="es-PR" altLang="en-US" sz="1200" dirty="0" smtClean="0">
                <a:solidFill>
                  <a:srgbClr val="222222"/>
                </a:solidFill>
                <a:latin typeface="Times New Roman" panose="02020603050405020304" pitchFamily="18" charset="0"/>
                <a:cs typeface="Times New Roman" panose="02020603050405020304" pitchFamily="18" charset="0"/>
              </a:rPr>
              <a:t>Mientras </a:t>
            </a:r>
            <a:r>
              <a:rPr lang="es-PR" altLang="en-US" sz="1200" dirty="0">
                <a:solidFill>
                  <a:srgbClr val="222222"/>
                </a:solidFill>
                <a:latin typeface="Times New Roman" panose="02020603050405020304" pitchFamily="18" charset="0"/>
                <a:cs typeface="Times New Roman" panose="02020603050405020304" pitchFamily="18" charset="0"/>
              </a:rPr>
              <a:t>que en </a:t>
            </a:r>
            <a:r>
              <a:rPr lang="es-PR" altLang="en-US" sz="1200" dirty="0" smtClean="0">
                <a:solidFill>
                  <a:srgbClr val="222222"/>
                </a:solidFill>
                <a:latin typeface="Times New Roman" panose="02020603050405020304" pitchFamily="18" charset="0"/>
                <a:cs typeface="Times New Roman" panose="02020603050405020304" pitchFamily="18" charset="0"/>
              </a:rPr>
              <a:t>el continente </a:t>
            </a:r>
            <a:r>
              <a:rPr lang="es-PR" altLang="en-US" sz="1200" dirty="0">
                <a:solidFill>
                  <a:srgbClr val="222222"/>
                </a:solidFill>
                <a:latin typeface="Times New Roman" panose="02020603050405020304" pitchFamily="18" charset="0"/>
                <a:cs typeface="Times New Roman" panose="02020603050405020304" pitchFamily="18" charset="0"/>
              </a:rPr>
              <a:t>el </a:t>
            </a:r>
            <a:r>
              <a:rPr lang="es-PR" altLang="en-US" sz="1200" dirty="0" smtClean="0">
                <a:solidFill>
                  <a:srgbClr val="222222"/>
                </a:solidFill>
                <a:latin typeface="Times New Roman" panose="02020603050405020304" pitchFamily="18" charset="0"/>
                <a:cs typeface="Times New Roman" panose="02020603050405020304" pitchFamily="18" charset="0"/>
              </a:rPr>
              <a:t>Día del Trabajo marca el final de la temporada de verano y la última oportunidad de realizar viajes, eventos al aire libre y ventas especiales, las Islas Vírgenes de Estados Unidos celebra el Día del Trabajo con la familia y amigos en un ambiente relajante y disfrutando de barbacoas y picnics en la playa.  </a:t>
            </a:r>
          </a:p>
        </p:txBody>
      </p:sp>
      <p:sp>
        <p:nvSpPr>
          <p:cNvPr id="3" name="Rectangle 1"/>
          <p:cNvSpPr>
            <a:spLocks noChangeArrowheads="1"/>
          </p:cNvSpPr>
          <p:nvPr/>
        </p:nvSpPr>
        <p:spPr bwMode="auto">
          <a:xfrm>
            <a:off x="0" y="90100"/>
            <a:ext cx="184731"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p:txBody>
      </p:sp>
      <p:pic>
        <p:nvPicPr>
          <p:cNvPr id="4098" name="Picture 2" descr="The father of labor day"/>
          <p:cNvPicPr>
            <a:picLocks noChangeAspect="1" noChangeArrowheads="1" noCrop="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075" y="-2147483648"/>
            <a:ext cx="2857500" cy="285750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Women's Auxiliary Typographical Uni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075" y="2147483647"/>
            <a:ext cx="2667000" cy="17811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6019800"/>
            <a:ext cx="7467600" cy="533400"/>
          </a:xfrm>
          <a:solidFill>
            <a:schemeClr val="accent2"/>
          </a:solidFill>
        </p:spPr>
        <p:txBody>
          <a:bodyPr>
            <a:normAutofit/>
          </a:bodyPr>
          <a:lstStyle/>
          <a:p>
            <a:pPr algn="l">
              <a:lnSpc>
                <a:spcPct val="0"/>
              </a:lnSpc>
              <a:spcBef>
                <a:spcPts val="0"/>
              </a:spcBef>
              <a:spcAft>
                <a:spcPts val="0"/>
              </a:spcAft>
            </a:pPr>
            <a:endParaRPr lang="es-PR" sz="1200" b="1" dirty="0" smtClean="0">
              <a:solidFill>
                <a:schemeClr val="tx1"/>
              </a:solidFill>
              <a:latin typeface="Baskerville Old Face" panose="02020602080505020303" pitchFamily="18" charset="0"/>
              <a:cs typeface="Times New Roman" pitchFamily="18" charset="0"/>
            </a:endParaRPr>
          </a:p>
          <a:p>
            <a:pPr algn="l">
              <a:lnSpc>
                <a:spcPct val="0"/>
              </a:lnSpc>
              <a:spcBef>
                <a:spcPts val="0"/>
              </a:spcBef>
              <a:spcAft>
                <a:spcPts val="0"/>
              </a:spcAft>
            </a:pPr>
            <a:endParaRPr lang="es-PR" sz="1200" b="1" dirty="0">
              <a:solidFill>
                <a:schemeClr val="tx1"/>
              </a:solidFill>
              <a:latin typeface="Baskerville Old Face" panose="02020602080505020303" pitchFamily="18" charset="0"/>
              <a:cs typeface="Times New Roman" pitchFamily="18" charset="0"/>
            </a:endParaRPr>
          </a:p>
          <a:p>
            <a:pPr algn="l">
              <a:lnSpc>
                <a:spcPct val="0"/>
              </a:lnSpc>
              <a:spcBef>
                <a:spcPts val="0"/>
              </a:spcBef>
              <a:spcAft>
                <a:spcPts val="0"/>
              </a:spcAft>
            </a:pPr>
            <a:endParaRPr lang="es-PR" sz="1200" b="1" dirty="0" smtClean="0">
              <a:solidFill>
                <a:schemeClr val="tx1"/>
              </a:solidFill>
              <a:latin typeface="Baskerville Old Face" panose="02020602080505020303" pitchFamily="18" charset="0"/>
              <a:cs typeface="Times New Roman" pitchFamily="18" charset="0"/>
            </a:endParaRPr>
          </a:p>
          <a:p>
            <a:pPr algn="l">
              <a:lnSpc>
                <a:spcPct val="0"/>
              </a:lnSpc>
              <a:spcBef>
                <a:spcPts val="0"/>
              </a:spcBef>
              <a:spcAft>
                <a:spcPts val="0"/>
              </a:spcAft>
            </a:pPr>
            <a:endParaRPr lang="es-PR" sz="1200" b="1" dirty="0">
              <a:solidFill>
                <a:schemeClr val="tx1"/>
              </a:solidFill>
              <a:latin typeface="Baskerville Old Face" panose="02020602080505020303" pitchFamily="18" charset="0"/>
              <a:cs typeface="Times New Roman" pitchFamily="18" charset="0"/>
            </a:endParaRPr>
          </a:p>
          <a:p>
            <a:pPr algn="l">
              <a:lnSpc>
                <a:spcPct val="0"/>
              </a:lnSpc>
              <a:spcBef>
                <a:spcPts val="0"/>
              </a:spcBef>
              <a:spcAft>
                <a:spcPts val="0"/>
              </a:spcAft>
            </a:pPr>
            <a:endParaRPr lang="es-PR" sz="1200" b="1" dirty="0" smtClean="0">
              <a:solidFill>
                <a:schemeClr val="tx1"/>
              </a:solidFill>
              <a:latin typeface="Baskerville Old Face" panose="02020602080505020303" pitchFamily="18" charset="0"/>
              <a:cs typeface="Times New Roman" pitchFamily="18" charset="0"/>
            </a:endParaRPr>
          </a:p>
          <a:p>
            <a:pPr algn="l">
              <a:lnSpc>
                <a:spcPct val="0"/>
              </a:lnSpc>
              <a:spcBef>
                <a:spcPts val="0"/>
              </a:spcBef>
              <a:spcAft>
                <a:spcPts val="0"/>
              </a:spcAft>
            </a:pPr>
            <a:endParaRPr lang="es-PR" sz="1200" b="1" dirty="0">
              <a:solidFill>
                <a:schemeClr val="tx1"/>
              </a:solidFill>
              <a:latin typeface="Baskerville Old Face" panose="02020602080505020303" pitchFamily="18" charset="0"/>
              <a:cs typeface="Times New Roman" pitchFamily="18" charset="0"/>
            </a:endParaRPr>
          </a:p>
          <a:p>
            <a:pPr algn="l">
              <a:lnSpc>
                <a:spcPct val="0"/>
              </a:lnSpc>
              <a:spcBef>
                <a:spcPts val="0"/>
              </a:spcBef>
              <a:spcAft>
                <a:spcPts val="0"/>
              </a:spcAft>
            </a:pPr>
            <a:endParaRPr lang="es-PR" sz="1200" b="1" dirty="0" smtClean="0">
              <a:solidFill>
                <a:schemeClr val="tx1"/>
              </a:solidFill>
              <a:latin typeface="Baskerville Old Face" panose="02020602080505020303" pitchFamily="18" charset="0"/>
              <a:cs typeface="Times New Roman" pitchFamily="18" charset="0"/>
            </a:endParaRPr>
          </a:p>
          <a:p>
            <a:pPr algn="l">
              <a:lnSpc>
                <a:spcPct val="0"/>
              </a:lnSpc>
              <a:spcBef>
                <a:spcPts val="0"/>
              </a:spcBef>
              <a:spcAft>
                <a:spcPts val="0"/>
              </a:spcAft>
            </a:pPr>
            <a:endParaRPr lang="es-PR" sz="1200" b="1" dirty="0">
              <a:solidFill>
                <a:schemeClr val="tx1"/>
              </a:solidFill>
              <a:latin typeface="Baskerville Old Face" panose="02020602080505020303" pitchFamily="18" charset="0"/>
              <a:cs typeface="Times New Roman" pitchFamily="18" charset="0"/>
            </a:endParaRPr>
          </a:p>
          <a:p>
            <a:pPr algn="l">
              <a:lnSpc>
                <a:spcPct val="0"/>
              </a:lnSpc>
              <a:spcBef>
                <a:spcPts val="0"/>
              </a:spcBef>
              <a:spcAft>
                <a:spcPts val="0"/>
              </a:spcAft>
            </a:pPr>
            <a:endParaRPr lang="es-PR" sz="1200" b="1" dirty="0" smtClean="0">
              <a:solidFill>
                <a:schemeClr val="tx1"/>
              </a:solidFill>
              <a:latin typeface="Baskerville Old Face" panose="02020602080505020303" pitchFamily="18" charset="0"/>
              <a:cs typeface="Times New Roman" pitchFamily="18" charset="0"/>
            </a:endParaRPr>
          </a:p>
          <a:p>
            <a:pPr algn="l">
              <a:lnSpc>
                <a:spcPct val="0"/>
              </a:lnSpc>
              <a:spcBef>
                <a:spcPts val="0"/>
              </a:spcBef>
              <a:spcAft>
                <a:spcPts val="0"/>
              </a:spcAft>
            </a:pPr>
            <a:endParaRPr lang="es-PR" sz="1200" b="1" dirty="0">
              <a:solidFill>
                <a:schemeClr val="tx1"/>
              </a:solidFill>
              <a:latin typeface="Baskerville Old Face" panose="02020602080505020303" pitchFamily="18" charset="0"/>
              <a:cs typeface="Times New Roman" pitchFamily="18" charset="0"/>
            </a:endParaRPr>
          </a:p>
          <a:p>
            <a:pPr algn="l">
              <a:lnSpc>
                <a:spcPct val="0"/>
              </a:lnSpc>
              <a:spcBef>
                <a:spcPts val="0"/>
              </a:spcBef>
              <a:spcAft>
                <a:spcPts val="0"/>
              </a:spcAft>
            </a:pPr>
            <a:endParaRPr lang="es-PR" sz="1200" b="1" dirty="0" smtClean="0">
              <a:solidFill>
                <a:schemeClr val="tx1"/>
              </a:solidFill>
              <a:latin typeface="Baskerville Old Face" panose="02020602080505020303" pitchFamily="18" charset="0"/>
              <a:cs typeface="Times New Roman" pitchFamily="18" charset="0"/>
            </a:endParaRPr>
          </a:p>
          <a:p>
            <a:pPr algn="l">
              <a:lnSpc>
                <a:spcPct val="0"/>
              </a:lnSpc>
              <a:spcBef>
                <a:spcPts val="0"/>
              </a:spcBef>
              <a:spcAft>
                <a:spcPts val="0"/>
              </a:spcAft>
            </a:pPr>
            <a:endParaRPr lang="es-PR" sz="1200" b="1" dirty="0">
              <a:solidFill>
                <a:schemeClr val="tx1"/>
              </a:solidFill>
              <a:latin typeface="Baskerville Old Face" panose="02020602080505020303" pitchFamily="18" charset="0"/>
              <a:cs typeface="Times New Roman" pitchFamily="18" charset="0"/>
            </a:endParaRPr>
          </a:p>
          <a:p>
            <a:pPr algn="l">
              <a:lnSpc>
                <a:spcPct val="0"/>
              </a:lnSpc>
              <a:spcBef>
                <a:spcPts val="0"/>
              </a:spcBef>
              <a:spcAft>
                <a:spcPts val="0"/>
              </a:spcAft>
            </a:pPr>
            <a:endParaRPr lang="es-PR" sz="1200" b="1" dirty="0" smtClean="0">
              <a:solidFill>
                <a:schemeClr val="tx1"/>
              </a:solidFill>
              <a:latin typeface="Baskerville Old Face" panose="02020602080505020303" pitchFamily="18" charset="0"/>
              <a:cs typeface="Times New Roman" pitchFamily="18" charset="0"/>
            </a:endParaRPr>
          </a:p>
          <a:p>
            <a:pPr algn="l">
              <a:lnSpc>
                <a:spcPct val="0"/>
              </a:lnSpc>
              <a:spcBef>
                <a:spcPts val="0"/>
              </a:spcBef>
              <a:spcAft>
                <a:spcPts val="0"/>
              </a:spcAft>
            </a:pPr>
            <a:endParaRPr lang="es-PR" sz="1200" b="1" dirty="0">
              <a:solidFill>
                <a:schemeClr val="tx1"/>
              </a:solidFill>
              <a:latin typeface="Baskerville Old Face" panose="02020602080505020303" pitchFamily="18" charset="0"/>
              <a:cs typeface="Times New Roman" pitchFamily="18" charset="0"/>
            </a:endParaRPr>
          </a:p>
          <a:p>
            <a:pPr algn="l">
              <a:lnSpc>
                <a:spcPct val="0"/>
              </a:lnSpc>
              <a:spcBef>
                <a:spcPts val="0"/>
              </a:spcBef>
              <a:spcAft>
                <a:spcPts val="0"/>
              </a:spcAft>
            </a:pPr>
            <a:endParaRPr lang="es-PR" sz="1200" b="1" dirty="0" smtClean="0">
              <a:solidFill>
                <a:schemeClr val="tx1"/>
              </a:solidFill>
              <a:latin typeface="Baskerville Old Face" panose="02020602080505020303" pitchFamily="18" charset="0"/>
              <a:cs typeface="Times New Roman" pitchFamily="18" charset="0"/>
            </a:endParaRPr>
          </a:p>
          <a:p>
            <a:pPr algn="l">
              <a:lnSpc>
                <a:spcPct val="0"/>
              </a:lnSpc>
              <a:spcBef>
                <a:spcPts val="0"/>
              </a:spcBef>
              <a:spcAft>
                <a:spcPts val="0"/>
              </a:spcAft>
            </a:pPr>
            <a:endParaRPr lang="es-PR" sz="1200" b="1" dirty="0">
              <a:solidFill>
                <a:schemeClr val="tx1"/>
              </a:solidFill>
              <a:latin typeface="Baskerville Old Face" panose="02020602080505020303" pitchFamily="18" charset="0"/>
              <a:cs typeface="Times New Roman" pitchFamily="18" charset="0"/>
            </a:endParaRPr>
          </a:p>
          <a:p>
            <a:pPr algn="l">
              <a:lnSpc>
                <a:spcPct val="0"/>
              </a:lnSpc>
              <a:spcBef>
                <a:spcPts val="0"/>
              </a:spcBef>
              <a:spcAft>
                <a:spcPts val="0"/>
              </a:spcAft>
            </a:pPr>
            <a:endParaRPr lang="es-PR" sz="1200" b="1" dirty="0" smtClean="0">
              <a:solidFill>
                <a:schemeClr val="tx1"/>
              </a:solidFill>
              <a:latin typeface="Baskerville Old Face" panose="02020602080505020303" pitchFamily="18" charset="0"/>
              <a:cs typeface="Times New Roman" pitchFamily="18" charset="0"/>
            </a:endParaRPr>
          </a:p>
          <a:p>
            <a:pPr algn="l">
              <a:lnSpc>
                <a:spcPct val="0"/>
              </a:lnSpc>
              <a:spcBef>
                <a:spcPts val="0"/>
              </a:spcBef>
              <a:spcAft>
                <a:spcPts val="0"/>
              </a:spcAft>
            </a:pPr>
            <a:endParaRPr lang="es-PR" sz="1200" b="1" dirty="0" smtClean="0">
              <a:solidFill>
                <a:schemeClr val="tx1"/>
              </a:solidFill>
              <a:latin typeface="Baskerville Old Face" panose="02020602080505020303" pitchFamily="18" charset="0"/>
              <a:cs typeface="Times New Roman" pitchFamily="18" charset="0"/>
            </a:endParaRPr>
          </a:p>
          <a:p>
            <a:pPr algn="l">
              <a:lnSpc>
                <a:spcPct val="0"/>
              </a:lnSpc>
              <a:spcBef>
                <a:spcPts val="0"/>
              </a:spcBef>
              <a:spcAft>
                <a:spcPts val="0"/>
              </a:spcAft>
            </a:pPr>
            <a:endParaRPr lang="es-PR" sz="1200" b="1" dirty="0">
              <a:solidFill>
                <a:schemeClr val="tx1"/>
              </a:solidFill>
              <a:latin typeface="Baskerville Old Face" panose="02020602080505020303" pitchFamily="18" charset="0"/>
              <a:cs typeface="Times New Roman" pitchFamily="18" charset="0"/>
            </a:endParaRPr>
          </a:p>
          <a:p>
            <a:pPr algn="l">
              <a:lnSpc>
                <a:spcPct val="0"/>
              </a:lnSpc>
              <a:spcBef>
                <a:spcPts val="0"/>
              </a:spcBef>
              <a:spcAft>
                <a:spcPts val="0"/>
              </a:spcAft>
            </a:pPr>
            <a:endParaRPr lang="es-PR" sz="1200" b="1" dirty="0" smtClean="0">
              <a:solidFill>
                <a:schemeClr val="tx1"/>
              </a:solidFill>
              <a:latin typeface="Baskerville Old Face" panose="02020602080505020303" pitchFamily="18" charset="0"/>
              <a:cs typeface="Times New Roman" pitchFamily="18" charset="0"/>
            </a:endParaRPr>
          </a:p>
          <a:p>
            <a:pPr algn="l">
              <a:lnSpc>
                <a:spcPct val="0"/>
              </a:lnSpc>
              <a:spcBef>
                <a:spcPts val="0"/>
              </a:spcBef>
              <a:spcAft>
                <a:spcPts val="0"/>
              </a:spcAft>
            </a:pPr>
            <a:endParaRPr lang="es-PR" sz="1200" b="1" dirty="0" smtClean="0">
              <a:solidFill>
                <a:schemeClr val="tx1"/>
              </a:solidFill>
              <a:latin typeface="Baskerville Old Face" panose="02020602080505020303" pitchFamily="18" charset="0"/>
              <a:cs typeface="Times New Roman" pitchFamily="18" charset="0"/>
            </a:endParaRPr>
          </a:p>
          <a:p>
            <a:pPr algn="l">
              <a:lnSpc>
                <a:spcPct val="0"/>
              </a:lnSpc>
              <a:spcBef>
                <a:spcPts val="0"/>
              </a:spcBef>
              <a:spcAft>
                <a:spcPts val="0"/>
              </a:spcAft>
            </a:pPr>
            <a:endParaRPr lang="es-PR" sz="1200" b="1" dirty="0">
              <a:solidFill>
                <a:schemeClr val="tx1"/>
              </a:solidFill>
              <a:latin typeface="Baskerville Old Face" panose="02020602080505020303" pitchFamily="18" charset="0"/>
              <a:cs typeface="Times New Roman" pitchFamily="18" charset="0"/>
            </a:endParaRPr>
          </a:p>
          <a:p>
            <a:pPr algn="l">
              <a:lnSpc>
                <a:spcPct val="0"/>
              </a:lnSpc>
              <a:spcBef>
                <a:spcPts val="0"/>
              </a:spcBef>
              <a:spcAft>
                <a:spcPts val="0"/>
              </a:spcAft>
            </a:pPr>
            <a:endParaRPr lang="es-PR" sz="1200" b="1" dirty="0" smtClean="0">
              <a:solidFill>
                <a:schemeClr val="tx1"/>
              </a:solidFill>
              <a:latin typeface="Baskerville Old Face" panose="02020602080505020303" pitchFamily="18" charset="0"/>
              <a:cs typeface="Times New Roman" pitchFamily="18" charset="0"/>
            </a:endParaRPr>
          </a:p>
          <a:p>
            <a:pPr algn="l">
              <a:lnSpc>
                <a:spcPct val="0"/>
              </a:lnSpc>
              <a:spcBef>
                <a:spcPts val="0"/>
              </a:spcBef>
              <a:spcAft>
                <a:spcPts val="0"/>
              </a:spcAft>
            </a:pPr>
            <a:endParaRPr lang="es-PR" sz="1200" b="1" dirty="0">
              <a:solidFill>
                <a:schemeClr val="tx1"/>
              </a:solidFill>
              <a:latin typeface="Baskerville Old Face" panose="02020602080505020303" pitchFamily="18" charset="0"/>
              <a:cs typeface="Times New Roman" pitchFamily="18" charset="0"/>
            </a:endParaRPr>
          </a:p>
          <a:p>
            <a:pPr algn="l">
              <a:lnSpc>
                <a:spcPct val="0"/>
              </a:lnSpc>
              <a:spcBef>
                <a:spcPts val="0"/>
              </a:spcBef>
              <a:spcAft>
                <a:spcPts val="0"/>
              </a:spcAft>
            </a:pPr>
            <a:endParaRPr lang="es-PR" sz="1200" b="1" dirty="0" smtClean="0">
              <a:solidFill>
                <a:schemeClr val="tx1"/>
              </a:solidFill>
              <a:latin typeface="Baskerville Old Face" panose="02020602080505020303" pitchFamily="18" charset="0"/>
              <a:cs typeface="Times New Roman" pitchFamily="18" charset="0"/>
            </a:endParaRPr>
          </a:p>
          <a:p>
            <a:pPr algn="l">
              <a:lnSpc>
                <a:spcPct val="0"/>
              </a:lnSpc>
              <a:spcBef>
                <a:spcPts val="0"/>
              </a:spcBef>
              <a:spcAft>
                <a:spcPts val="0"/>
              </a:spcAft>
            </a:pPr>
            <a:endParaRPr lang="es-PR" sz="1200" b="1" dirty="0">
              <a:solidFill>
                <a:schemeClr val="tx1"/>
              </a:solidFill>
              <a:latin typeface="Baskerville Old Face" panose="02020602080505020303" pitchFamily="18" charset="0"/>
              <a:cs typeface="Times New Roman" pitchFamily="18" charset="0"/>
            </a:endParaRPr>
          </a:p>
          <a:p>
            <a:pPr algn="l">
              <a:lnSpc>
                <a:spcPct val="0"/>
              </a:lnSpc>
              <a:spcBef>
                <a:spcPts val="0"/>
              </a:spcBef>
              <a:spcAft>
                <a:spcPts val="0"/>
              </a:spcAft>
            </a:pPr>
            <a:endParaRPr lang="es-PR" sz="1200" b="1" dirty="0" smtClean="0">
              <a:solidFill>
                <a:schemeClr val="tx1"/>
              </a:solidFill>
              <a:latin typeface="Baskerville Old Face" panose="02020602080505020303" pitchFamily="18" charset="0"/>
              <a:cs typeface="Times New Roman" pitchFamily="18" charset="0"/>
            </a:endParaRPr>
          </a:p>
          <a:p>
            <a:pPr algn="l">
              <a:lnSpc>
                <a:spcPct val="0"/>
              </a:lnSpc>
              <a:spcBef>
                <a:spcPts val="0"/>
              </a:spcBef>
              <a:spcAft>
                <a:spcPts val="0"/>
              </a:spcAft>
            </a:pPr>
            <a:endParaRPr lang="es-PR" sz="1200" b="1" dirty="0">
              <a:solidFill>
                <a:schemeClr val="tx1"/>
              </a:solidFill>
              <a:latin typeface="Baskerville Old Face" panose="02020602080505020303" pitchFamily="18" charset="0"/>
              <a:cs typeface="Times New Roman" pitchFamily="18" charset="0"/>
            </a:endParaRPr>
          </a:p>
          <a:p>
            <a:pPr algn="l">
              <a:lnSpc>
                <a:spcPct val="0"/>
              </a:lnSpc>
              <a:spcBef>
                <a:spcPts val="0"/>
              </a:spcBef>
              <a:spcAft>
                <a:spcPts val="0"/>
              </a:spcAft>
            </a:pPr>
            <a:endParaRPr lang="es-PR" sz="1200" b="1" dirty="0" smtClean="0">
              <a:solidFill>
                <a:schemeClr val="tx1"/>
              </a:solidFill>
              <a:latin typeface="Baskerville Old Face" panose="02020602080505020303" pitchFamily="18" charset="0"/>
              <a:cs typeface="Times New Roman" pitchFamily="18" charset="0"/>
            </a:endParaRPr>
          </a:p>
          <a:p>
            <a:pPr algn="l">
              <a:lnSpc>
                <a:spcPct val="0"/>
              </a:lnSpc>
              <a:spcBef>
                <a:spcPts val="0"/>
              </a:spcBef>
              <a:spcAft>
                <a:spcPts val="0"/>
              </a:spcAft>
            </a:pPr>
            <a:endParaRPr lang="es-PR" sz="1200" b="1" dirty="0">
              <a:solidFill>
                <a:schemeClr val="tx1"/>
              </a:solidFill>
              <a:latin typeface="Baskerville Old Face" panose="02020602080505020303" pitchFamily="18" charset="0"/>
              <a:cs typeface="Times New Roman" pitchFamily="18" charset="0"/>
            </a:endParaRPr>
          </a:p>
          <a:p>
            <a:pPr algn="l">
              <a:lnSpc>
                <a:spcPct val="0"/>
              </a:lnSpc>
              <a:spcBef>
                <a:spcPts val="0"/>
              </a:spcBef>
              <a:spcAft>
                <a:spcPts val="0"/>
              </a:spcAft>
            </a:pPr>
            <a:r>
              <a:rPr lang="es-PR" sz="1200" b="1" dirty="0" err="1" smtClean="0">
                <a:solidFill>
                  <a:schemeClr val="tx1"/>
                </a:solidFill>
                <a:latin typeface="Baskerville Old Face" panose="02020602080505020303" pitchFamily="18" charset="0"/>
                <a:cs typeface="Times New Roman" pitchFamily="18" charset="0"/>
              </a:rPr>
              <a:t>Cortesia</a:t>
            </a:r>
            <a:r>
              <a:rPr lang="es-PR" sz="1200" b="1" dirty="0" smtClean="0">
                <a:solidFill>
                  <a:schemeClr val="tx1"/>
                </a:solidFill>
                <a:latin typeface="Baskerville Old Face" panose="02020602080505020303" pitchFamily="18" charset="0"/>
                <a:cs typeface="Times New Roman" pitchFamily="18" charset="0"/>
              </a:rPr>
              <a:t> </a:t>
            </a:r>
            <a:r>
              <a:rPr lang="es-PR" sz="1200" b="1" dirty="0" smtClean="0">
                <a:solidFill>
                  <a:schemeClr val="tx1"/>
                </a:solidFill>
                <a:latin typeface="Baskerville Old Face" panose="02020602080505020303" pitchFamily="18" charset="0"/>
                <a:cs typeface="Times New Roman" pitchFamily="18" charset="0"/>
              </a:rPr>
              <a:t>de</a:t>
            </a:r>
            <a:r>
              <a:rPr lang="es-PR" sz="1200" b="1" dirty="0" smtClean="0">
                <a:solidFill>
                  <a:schemeClr val="tx1"/>
                </a:solidFill>
                <a:latin typeface="Baskerville Old Face" panose="02020602080505020303" pitchFamily="18" charset="0"/>
                <a:cs typeface="Times New Roman" pitchFamily="18" charset="0"/>
              </a:rPr>
              <a:t>:</a:t>
            </a:r>
          </a:p>
          <a:p>
            <a:pPr algn="l">
              <a:lnSpc>
                <a:spcPct val="0"/>
              </a:lnSpc>
              <a:spcBef>
                <a:spcPts val="0"/>
              </a:spcBef>
              <a:spcAft>
                <a:spcPts val="0"/>
              </a:spcAft>
            </a:pPr>
            <a:endParaRPr lang="es-PR" sz="1200" b="1" dirty="0" smtClean="0">
              <a:solidFill>
                <a:schemeClr val="tx1"/>
              </a:solidFill>
              <a:latin typeface="Baskerville Old Face" panose="02020602080505020303" pitchFamily="18" charset="0"/>
              <a:cs typeface="Times New Roman" pitchFamily="18" charset="0"/>
            </a:endParaRPr>
          </a:p>
          <a:p>
            <a:pPr algn="l">
              <a:lnSpc>
                <a:spcPct val="0"/>
              </a:lnSpc>
              <a:spcAft>
                <a:spcPts val="0"/>
              </a:spcAft>
            </a:pPr>
            <a:endParaRPr lang="es-PR" sz="1200" b="1" dirty="0" smtClean="0">
              <a:solidFill>
                <a:schemeClr val="tx1"/>
              </a:solidFill>
              <a:latin typeface="Baskerville Old Face" panose="02020602080505020303" pitchFamily="18" charset="0"/>
              <a:cs typeface="Times New Roman" pitchFamily="18" charset="0"/>
            </a:endParaRPr>
          </a:p>
          <a:p>
            <a:pPr algn="l">
              <a:lnSpc>
                <a:spcPct val="0"/>
              </a:lnSpc>
              <a:spcAft>
                <a:spcPts val="0"/>
              </a:spcAft>
            </a:pPr>
            <a:endParaRPr lang="es-PR" sz="1200" b="1" dirty="0" smtClean="0">
              <a:solidFill>
                <a:schemeClr val="tx1"/>
              </a:solidFill>
              <a:latin typeface="Baskerville Old Face" panose="02020602080505020303" pitchFamily="18" charset="0"/>
              <a:cs typeface="Times New Roman" pitchFamily="18" charset="0"/>
            </a:endParaRPr>
          </a:p>
          <a:p>
            <a:pPr algn="l">
              <a:lnSpc>
                <a:spcPct val="0"/>
              </a:lnSpc>
              <a:spcAft>
                <a:spcPts val="0"/>
              </a:spcAft>
            </a:pPr>
            <a:r>
              <a:rPr lang="es-PR" sz="1200" b="1" dirty="0" smtClean="0">
                <a:solidFill>
                  <a:schemeClr val="tx1"/>
                </a:solidFill>
                <a:latin typeface="Baskerville Old Face" panose="02020602080505020303" pitchFamily="18" charset="0"/>
                <a:cs typeface="Times New Roman" pitchFamily="18" charset="0"/>
              </a:rPr>
              <a:t>Texto</a:t>
            </a:r>
            <a:r>
              <a:rPr lang="es-PR" sz="1200" b="1" dirty="0" smtClean="0">
                <a:solidFill>
                  <a:schemeClr val="tx1"/>
                </a:solidFill>
                <a:latin typeface="Baskerville Old Face" panose="02020602080505020303" pitchFamily="18" charset="0"/>
                <a:cs typeface="Times New Roman" pitchFamily="18" charset="0"/>
              </a:rPr>
              <a:t>: https://www.dol.gov/laborday/history.htm</a:t>
            </a:r>
          </a:p>
          <a:p>
            <a:pPr algn="l">
              <a:lnSpc>
                <a:spcPct val="0"/>
              </a:lnSpc>
              <a:spcAft>
                <a:spcPts val="0"/>
              </a:spcAft>
            </a:pPr>
            <a:endParaRPr lang="es-PR" sz="1200" b="1" dirty="0" smtClean="0">
              <a:solidFill>
                <a:schemeClr val="tx1"/>
              </a:solidFill>
              <a:latin typeface="Baskerville Old Face" panose="02020602080505020303" pitchFamily="18" charset="0"/>
              <a:cs typeface="Times New Roman" pitchFamily="18" charset="0"/>
            </a:endParaRPr>
          </a:p>
          <a:p>
            <a:pPr algn="l">
              <a:lnSpc>
                <a:spcPct val="0"/>
              </a:lnSpc>
              <a:spcAft>
                <a:spcPts val="0"/>
              </a:spcAft>
            </a:pPr>
            <a:endParaRPr lang="es-PR" sz="1200" b="1" dirty="0" smtClean="0">
              <a:solidFill>
                <a:schemeClr val="tx1"/>
              </a:solidFill>
              <a:latin typeface="Baskerville Old Face" panose="02020602080505020303" pitchFamily="18" charset="0"/>
              <a:cs typeface="Times New Roman" pitchFamily="18" charset="0"/>
            </a:endParaRPr>
          </a:p>
          <a:p>
            <a:pPr algn="l">
              <a:lnSpc>
                <a:spcPct val="0"/>
              </a:lnSpc>
              <a:spcAft>
                <a:spcPts val="0"/>
              </a:spcAft>
            </a:pPr>
            <a:r>
              <a:rPr lang="es-PR" sz="1200" b="1" dirty="0" smtClean="0">
                <a:solidFill>
                  <a:schemeClr val="tx1"/>
                </a:solidFill>
                <a:latin typeface="Baskerville Old Face" panose="02020602080505020303" pitchFamily="18" charset="0"/>
                <a:cs typeface="Times New Roman" pitchFamily="18" charset="0"/>
              </a:rPr>
              <a:t>Imágenes</a:t>
            </a:r>
            <a:r>
              <a:rPr lang="es-PR" sz="1200" b="1" dirty="0" smtClean="0">
                <a:solidFill>
                  <a:schemeClr val="tx1"/>
                </a:solidFill>
                <a:latin typeface="Baskerville Old Face" panose="02020602080505020303" pitchFamily="18" charset="0"/>
                <a:cs typeface="Times New Roman" pitchFamily="18" charset="0"/>
              </a:rPr>
              <a:t>: </a:t>
            </a:r>
            <a:r>
              <a:rPr lang="en-US" sz="1200" b="1" dirty="0" smtClean="0">
                <a:solidFill>
                  <a:schemeClr val="tx1"/>
                </a:solidFill>
                <a:latin typeface="Baskerville Old Face" panose="02020602080505020303" pitchFamily="18" charset="0"/>
                <a:cs typeface="Times New Roman" pitchFamily="18" charset="0"/>
              </a:rPr>
              <a:t>https</a:t>
            </a:r>
            <a:r>
              <a:rPr lang="en-US" sz="1200" b="1" dirty="0">
                <a:solidFill>
                  <a:schemeClr val="tx1"/>
                </a:solidFill>
                <a:latin typeface="Baskerville Old Face" panose="02020602080505020303" pitchFamily="18" charset="0"/>
                <a:cs typeface="Times New Roman" pitchFamily="18" charset="0"/>
              </a:rPr>
              <a:t>://</a:t>
            </a:r>
            <a:r>
              <a:rPr lang="en-US" sz="1200" b="1" dirty="0" smtClean="0">
                <a:solidFill>
                  <a:schemeClr val="tx1"/>
                </a:solidFill>
                <a:latin typeface="Baskerville Old Face" panose="02020602080505020303" pitchFamily="18" charset="0"/>
                <a:cs typeface="Times New Roman" pitchFamily="18" charset="0"/>
              </a:rPr>
              <a:t>www.askideas.com/media/30/Hope-You-Too-Had-A-Rejuvinating-Labor-Day-Weekend.jpg</a:t>
            </a:r>
            <a:endParaRPr lang="en-US" sz="1200" dirty="0" smtClean="0">
              <a:solidFill>
                <a:schemeClr val="tx1"/>
              </a:solidFill>
              <a:latin typeface="Baskerville Old Face" panose="02020602080505020303" pitchFamily="18" charset="0"/>
              <a:cs typeface="Times New Roman" pitchFamily="18" charset="0"/>
            </a:endParaRPr>
          </a:p>
        </p:txBody>
      </p:sp>
      <p:sp>
        <p:nvSpPr>
          <p:cNvPr id="9" name="Rectangle 8"/>
          <p:cNvSpPr/>
          <p:nvPr/>
        </p:nvSpPr>
        <p:spPr>
          <a:xfrm>
            <a:off x="304800" y="4775537"/>
            <a:ext cx="8305800" cy="1015663"/>
          </a:xfrm>
          <a:prstGeom prst="rect">
            <a:avLst/>
          </a:prstGeom>
          <a:solidFill>
            <a:schemeClr val="accent2"/>
          </a:solidFill>
        </p:spPr>
        <p:txBody>
          <a:bodyPr wrap="square">
            <a:spAutoFit/>
          </a:bodyPr>
          <a:lstStyle/>
          <a:p>
            <a:r>
              <a:rPr lang="es-ES" sz="1200" b="1" u="sng" dirty="0">
                <a:latin typeface="Baskerville Old Face" pitchFamily="18" charset="0"/>
              </a:rPr>
              <a:t>Sugerencias para actividades en familia y en el salón de clases:</a:t>
            </a:r>
          </a:p>
          <a:p>
            <a:r>
              <a:rPr lang="es-ES" sz="1200" b="1" dirty="0">
                <a:latin typeface="Baskerville Old Face" pitchFamily="18" charset="0"/>
              </a:rPr>
              <a:t>Investigar la importancia y la historia del Día </a:t>
            </a:r>
            <a:r>
              <a:rPr lang="es-ES" sz="1200" b="1" dirty="0" smtClean="0">
                <a:latin typeface="Baskerville Old Face" pitchFamily="18" charset="0"/>
              </a:rPr>
              <a:t>del Trabajo</a:t>
            </a:r>
            <a:endParaRPr lang="es-ES" sz="1200" b="1" dirty="0">
              <a:latin typeface="Baskerville Old Face" pitchFamily="18" charset="0"/>
            </a:endParaRPr>
          </a:p>
          <a:p>
            <a:r>
              <a:rPr lang="es-ES" sz="1200" b="1" dirty="0">
                <a:latin typeface="Baskerville Old Face" pitchFamily="18" charset="0"/>
              </a:rPr>
              <a:t>Participar en un evento del Dia del Trabajo</a:t>
            </a:r>
            <a:r>
              <a:rPr lang="es-ES" sz="1200" b="1" u="sng" dirty="0">
                <a:latin typeface="Baskerville Old Face" pitchFamily="18" charset="0"/>
              </a:rPr>
              <a:t/>
            </a:r>
            <a:br>
              <a:rPr lang="es-ES" sz="1200" b="1" u="sng" dirty="0">
                <a:latin typeface="Baskerville Old Face" pitchFamily="18" charset="0"/>
              </a:rPr>
            </a:br>
            <a:r>
              <a:rPr lang="es-ES" sz="1200" b="1" dirty="0">
                <a:latin typeface="Baskerville Old Face" pitchFamily="18" charset="0"/>
              </a:rPr>
              <a:t>Organizar un evento del Día del Trabajo para algunos familiares y amigos</a:t>
            </a:r>
          </a:p>
          <a:p>
            <a:r>
              <a:rPr lang="es-ES" sz="1200" b="1" dirty="0">
                <a:latin typeface="Baskerville Old Face" pitchFamily="18" charset="0"/>
              </a:rPr>
              <a:t>Compartir creativamente los resultados de su investigación, organización d evento y /o experiencia en la participación de un evento </a:t>
            </a:r>
          </a:p>
        </p:txBody>
      </p:sp>
      <p:pic>
        <p:nvPicPr>
          <p:cNvPr id="6" name="Picture 2" descr="Image result for labor day 20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9880" y="571745"/>
            <a:ext cx="5289120" cy="278105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332387" y="3505200"/>
            <a:ext cx="324128" cy="369332"/>
          </a:xfrm>
          <a:prstGeom prst="rect">
            <a:avLst/>
          </a:prstGeom>
          <a:noFill/>
        </p:spPr>
        <p:txBody>
          <a:bodyPr wrap="none" rtlCol="0">
            <a:spAutoFit/>
          </a:bodyPr>
          <a:lstStyle/>
          <a:p>
            <a:r>
              <a:rPr lang="es-PR" dirty="0" smtClean="0"/>
              <a:t>   </a:t>
            </a:r>
            <a:endParaRPr lang="es-PR" b="1" dirty="0">
              <a:latin typeface="Bradley Hand ITC" panose="03070402050302030203" pitchFamily="66" charset="0"/>
            </a:endParaRPr>
          </a:p>
        </p:txBody>
      </p:sp>
      <p:sp>
        <p:nvSpPr>
          <p:cNvPr id="5" name="Rectangle 4"/>
          <p:cNvSpPr/>
          <p:nvPr/>
        </p:nvSpPr>
        <p:spPr>
          <a:xfrm>
            <a:off x="3429000" y="3288784"/>
            <a:ext cx="2826415" cy="369332"/>
          </a:xfrm>
          <a:prstGeom prst="rect">
            <a:avLst/>
          </a:prstGeom>
        </p:spPr>
        <p:txBody>
          <a:bodyPr wrap="none">
            <a:spAutoFit/>
          </a:bodyPr>
          <a:lstStyle/>
          <a:p>
            <a:r>
              <a:rPr lang="es-PR" dirty="0">
                <a:latin typeface="Showcard Gothic" panose="04020904020102020604" pitchFamily="82" charset="0"/>
              </a:rPr>
              <a:t>FELIZ DIA DEL TRABAJO</a:t>
            </a:r>
          </a:p>
        </p:txBody>
      </p:sp>
    </p:spTree>
  </p:cSld>
  <p:clrMapOvr>
    <a:masterClrMapping/>
  </p:clrMapOvr>
  <p:transition spd="slow">
    <p:wipe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s-flag[1]"/>
          <p:cNvPicPr>
            <a:picLocks noChangeAspect="1" noChangeArrowheads="1"/>
          </p:cNvPicPr>
          <p:nvPr/>
        </p:nvPicPr>
        <p:blipFill>
          <a:blip r:embed="rId2" cstate="print"/>
          <a:srcRect/>
          <a:stretch>
            <a:fillRect/>
          </a:stretch>
        </p:blipFill>
        <p:spPr bwMode="auto">
          <a:xfrm>
            <a:off x="457200" y="228600"/>
            <a:ext cx="1346091" cy="1010110"/>
          </a:xfrm>
          <a:prstGeom prst="rect">
            <a:avLst/>
          </a:prstGeom>
          <a:noFill/>
          <a:ln w="9525" algn="in">
            <a:noFill/>
            <a:miter lim="800000"/>
            <a:headEnd/>
            <a:tailEnd/>
          </a:ln>
          <a:effectLst/>
        </p:spPr>
      </p:pic>
      <p:pic>
        <p:nvPicPr>
          <p:cNvPr id="5" name="Picture 4" descr="armour_usvi-flag[1]"/>
          <p:cNvPicPr>
            <a:picLocks noChangeAspect="1" noChangeArrowheads="1" noCrop="1"/>
          </p:cNvPicPr>
          <p:nvPr/>
        </p:nvPicPr>
        <p:blipFill>
          <a:blip r:embed="rId3" cstate="print"/>
          <a:srcRect/>
          <a:stretch>
            <a:fillRect/>
          </a:stretch>
        </p:blipFill>
        <p:spPr bwMode="auto">
          <a:xfrm>
            <a:off x="448234" y="1371600"/>
            <a:ext cx="1380566" cy="1066800"/>
          </a:xfrm>
          <a:prstGeom prst="rect">
            <a:avLst/>
          </a:prstGeom>
          <a:noFill/>
          <a:ln w="9525" algn="in">
            <a:noFill/>
            <a:miter lim="800000"/>
            <a:headEnd/>
            <a:tailEnd/>
          </a:ln>
        </p:spPr>
      </p:pic>
      <p:sp>
        <p:nvSpPr>
          <p:cNvPr id="7" name="Rectangle 6"/>
          <p:cNvSpPr/>
          <p:nvPr/>
        </p:nvSpPr>
        <p:spPr>
          <a:xfrm>
            <a:off x="2705100" y="3342434"/>
            <a:ext cx="5943600" cy="3677930"/>
          </a:xfrm>
          <a:prstGeom prst="rect">
            <a:avLst/>
          </a:prstGeom>
          <a:solidFill>
            <a:schemeClr val="accent2"/>
          </a:solidFill>
          <a:ln>
            <a:solidFill>
              <a:schemeClr val="accent1"/>
            </a:solidFill>
          </a:ln>
        </p:spPr>
        <p:txBody>
          <a:bodyPr wrap="square">
            <a:spAutoFit/>
          </a:bodyPr>
          <a:lstStyle/>
          <a:p>
            <a:pPr lvl="0" algn="ctr" fontAlgn="base">
              <a:spcBef>
                <a:spcPct val="0"/>
              </a:spcBef>
              <a:spcAft>
                <a:spcPct val="0"/>
              </a:spcAft>
            </a:pPr>
            <a:r>
              <a:rPr lang="es-PR" sz="1600" u="sng" dirty="0">
                <a:ln w="0"/>
                <a:solidFill>
                  <a:schemeClr val="bg2"/>
                </a:solidFill>
                <a:effectLst>
                  <a:outerShdw blurRad="38100" dist="25400" dir="5400000" algn="ctr" rotWithShape="0">
                    <a:srgbClr val="6E747A">
                      <a:alpha val="43000"/>
                    </a:srgbClr>
                  </a:outerShdw>
                </a:effectLst>
                <a:latin typeface="Baskerville Old Face" pitchFamily="18" charset="0"/>
                <a:cs typeface="Arial" pitchFamily="34" charset="0"/>
              </a:rPr>
              <a:t>ST. CROIX</a:t>
            </a:r>
          </a:p>
          <a:p>
            <a:pPr lvl="0" algn="ctr" fontAlgn="base">
              <a:spcBef>
                <a:spcPct val="0"/>
              </a:spcBef>
              <a:spcAft>
                <a:spcPct val="0"/>
              </a:spcAft>
            </a:pPr>
            <a:r>
              <a:rPr lang="es-PR" sz="1600" dirty="0">
                <a:ln w="0"/>
                <a:solidFill>
                  <a:schemeClr val="bg2"/>
                </a:solidFill>
                <a:effectLst>
                  <a:outerShdw blurRad="38100" dist="25400" dir="5400000" algn="ctr" rotWithShape="0">
                    <a:srgbClr val="6E747A">
                      <a:alpha val="43000"/>
                    </a:srgbClr>
                  </a:outerShdw>
                </a:effectLst>
                <a:latin typeface="Baskerville Old Face" pitchFamily="18" charset="0"/>
                <a:cs typeface="Arial" pitchFamily="34" charset="0"/>
              </a:rPr>
              <a:t>2133 Hospital Street; St. Croix, VI   00820</a:t>
            </a:r>
          </a:p>
          <a:p>
            <a:pPr lvl="0" algn="ctr" fontAlgn="base">
              <a:spcBef>
                <a:spcPct val="0"/>
              </a:spcBef>
              <a:spcAft>
                <a:spcPct val="0"/>
              </a:spcAft>
            </a:pPr>
            <a:r>
              <a:rPr lang="es-PR" sz="1600" dirty="0">
                <a:ln w="0"/>
                <a:solidFill>
                  <a:schemeClr val="bg2"/>
                </a:solidFill>
                <a:effectLst>
                  <a:outerShdw blurRad="38100" dist="25400" dir="5400000" algn="ctr" rotWithShape="0">
                    <a:srgbClr val="6E747A">
                      <a:alpha val="43000"/>
                    </a:srgbClr>
                  </a:outerShdw>
                </a:effectLst>
                <a:latin typeface="Baskerville Old Face" pitchFamily="18" charset="0"/>
                <a:cs typeface="Arial" pitchFamily="34" charset="0"/>
              </a:rPr>
              <a:t>Número de teléfono:  340-773-1095 x: 7032</a:t>
            </a:r>
          </a:p>
          <a:p>
            <a:pPr lvl="0" algn="ctr" fontAlgn="base">
              <a:spcBef>
                <a:spcPct val="0"/>
              </a:spcBef>
              <a:spcAft>
                <a:spcPct val="0"/>
              </a:spcAft>
            </a:pPr>
            <a:r>
              <a:rPr lang="es-PR" sz="1600" dirty="0">
                <a:ln w="0"/>
                <a:solidFill>
                  <a:schemeClr val="bg2"/>
                </a:solidFill>
                <a:effectLst>
                  <a:outerShdw blurRad="38100" dist="25400" dir="5400000" algn="ctr" rotWithShape="0">
                    <a:srgbClr val="6E747A">
                      <a:alpha val="43000"/>
                    </a:srgbClr>
                  </a:outerShdw>
                </a:effectLst>
                <a:latin typeface="Baskerville Old Face" pitchFamily="18" charset="0"/>
                <a:cs typeface="Arial" pitchFamily="34" charset="0"/>
              </a:rPr>
              <a:t>Número de fax:  340-773-4476</a:t>
            </a:r>
          </a:p>
          <a:p>
            <a:pPr lvl="0" algn="ctr" fontAlgn="base">
              <a:spcBef>
                <a:spcPct val="0"/>
              </a:spcBef>
              <a:spcAft>
                <a:spcPct val="0"/>
              </a:spcAft>
            </a:pPr>
            <a:endParaRPr lang="es-PR" sz="1600" dirty="0">
              <a:ln w="0"/>
              <a:solidFill>
                <a:schemeClr val="bg2"/>
              </a:solidFill>
              <a:effectLst>
                <a:outerShdw blurRad="38100" dist="25400" dir="5400000" algn="ctr" rotWithShape="0">
                  <a:srgbClr val="6E747A">
                    <a:alpha val="43000"/>
                  </a:srgbClr>
                </a:outerShdw>
              </a:effectLst>
              <a:latin typeface="Baskerville Old Face" pitchFamily="18" charset="0"/>
              <a:cs typeface="Arial" pitchFamily="34" charset="0"/>
            </a:endParaRPr>
          </a:p>
          <a:p>
            <a:pPr lvl="0" algn="ctr" fontAlgn="base">
              <a:spcBef>
                <a:spcPct val="0"/>
              </a:spcBef>
              <a:spcAft>
                <a:spcPct val="0"/>
              </a:spcAft>
            </a:pPr>
            <a:r>
              <a:rPr lang="es-PR" sz="1600" u="sng" dirty="0">
                <a:ln w="0"/>
                <a:solidFill>
                  <a:schemeClr val="bg2"/>
                </a:solidFill>
                <a:effectLst>
                  <a:outerShdw blurRad="38100" dist="25400" dir="5400000" algn="ctr" rotWithShape="0">
                    <a:srgbClr val="6E747A">
                      <a:alpha val="43000"/>
                    </a:srgbClr>
                  </a:outerShdw>
                </a:effectLst>
                <a:latin typeface="Baskerville Old Face" pitchFamily="18" charset="0"/>
                <a:cs typeface="Arial" pitchFamily="34" charset="0"/>
              </a:rPr>
              <a:t>ST. THOMAS / ST. JOHN </a:t>
            </a:r>
          </a:p>
          <a:p>
            <a:pPr lvl="0" algn="ctr" fontAlgn="base">
              <a:spcBef>
                <a:spcPct val="0"/>
              </a:spcBef>
              <a:spcAft>
                <a:spcPct val="0"/>
              </a:spcAft>
            </a:pPr>
            <a:r>
              <a:rPr lang="es-PR" sz="1600" dirty="0">
                <a:ln w="0"/>
                <a:solidFill>
                  <a:schemeClr val="bg2"/>
                </a:solidFill>
                <a:effectLst>
                  <a:outerShdw blurRad="38100" dist="25400" dir="5400000" algn="ctr" rotWithShape="0">
                    <a:srgbClr val="6E747A">
                      <a:alpha val="43000"/>
                    </a:srgbClr>
                  </a:outerShdw>
                </a:effectLst>
                <a:latin typeface="Baskerville Old Face" pitchFamily="18" charset="0"/>
                <a:cs typeface="Arial" pitchFamily="34" charset="0"/>
              </a:rPr>
              <a:t>Dirección postal:  1834 </a:t>
            </a:r>
            <a:r>
              <a:rPr lang="es-PR" sz="1600" dirty="0" err="1">
                <a:ln w="0"/>
                <a:solidFill>
                  <a:schemeClr val="bg2"/>
                </a:solidFill>
                <a:effectLst>
                  <a:outerShdw blurRad="38100" dist="25400" dir="5400000" algn="ctr" rotWithShape="0">
                    <a:srgbClr val="6E747A">
                      <a:alpha val="43000"/>
                    </a:srgbClr>
                  </a:outerShdw>
                </a:effectLst>
                <a:latin typeface="Baskerville Old Face" pitchFamily="18" charset="0"/>
                <a:cs typeface="Arial" pitchFamily="34" charset="0"/>
              </a:rPr>
              <a:t>Kongens</a:t>
            </a:r>
            <a:r>
              <a:rPr lang="es-PR" sz="1600" dirty="0">
                <a:ln w="0"/>
                <a:solidFill>
                  <a:schemeClr val="bg2"/>
                </a:solidFill>
                <a:effectLst>
                  <a:outerShdw blurRad="38100" dist="25400" dir="5400000" algn="ctr" rotWithShape="0">
                    <a:srgbClr val="6E747A">
                      <a:alpha val="43000"/>
                    </a:srgbClr>
                  </a:outerShdw>
                </a:effectLst>
                <a:latin typeface="Baskerville Old Face" pitchFamily="18" charset="0"/>
                <a:cs typeface="Arial" pitchFamily="34" charset="0"/>
              </a:rPr>
              <a:t> </a:t>
            </a:r>
            <a:r>
              <a:rPr lang="es-PR" sz="1600" dirty="0" err="1">
                <a:ln w="0"/>
                <a:solidFill>
                  <a:schemeClr val="bg2"/>
                </a:solidFill>
                <a:effectLst>
                  <a:outerShdw blurRad="38100" dist="25400" dir="5400000" algn="ctr" rotWithShape="0">
                    <a:srgbClr val="6E747A">
                      <a:alpha val="43000"/>
                    </a:srgbClr>
                  </a:outerShdw>
                </a:effectLst>
                <a:latin typeface="Baskerville Old Face" pitchFamily="18" charset="0"/>
                <a:cs typeface="Arial" pitchFamily="34" charset="0"/>
              </a:rPr>
              <a:t>Gade</a:t>
            </a:r>
            <a:r>
              <a:rPr lang="es-PR" sz="1600" dirty="0">
                <a:ln w="0"/>
                <a:solidFill>
                  <a:schemeClr val="bg2"/>
                </a:solidFill>
                <a:effectLst>
                  <a:outerShdw blurRad="38100" dist="25400" dir="5400000" algn="ctr" rotWithShape="0">
                    <a:srgbClr val="6E747A">
                      <a:alpha val="43000"/>
                    </a:srgbClr>
                  </a:outerShdw>
                </a:effectLst>
                <a:latin typeface="Baskerville Old Face" pitchFamily="18" charset="0"/>
                <a:cs typeface="Arial" pitchFamily="34" charset="0"/>
              </a:rPr>
              <a:t>; STT, VI   00802 </a:t>
            </a:r>
          </a:p>
          <a:p>
            <a:pPr lvl="0" algn="ctr" fontAlgn="base">
              <a:spcBef>
                <a:spcPct val="0"/>
              </a:spcBef>
              <a:spcAft>
                <a:spcPct val="0"/>
              </a:spcAft>
            </a:pPr>
            <a:r>
              <a:rPr lang="es-PR" sz="1600" dirty="0">
                <a:ln w="0"/>
                <a:solidFill>
                  <a:schemeClr val="bg2"/>
                </a:solidFill>
                <a:effectLst>
                  <a:outerShdw blurRad="38100" dist="25400" dir="5400000" algn="ctr" rotWithShape="0">
                    <a:srgbClr val="6E747A">
                      <a:alpha val="43000"/>
                    </a:srgbClr>
                  </a:outerShdw>
                </a:effectLst>
                <a:latin typeface="Baskerville Old Face" pitchFamily="18" charset="0"/>
                <a:cs typeface="Arial" pitchFamily="34" charset="0"/>
              </a:rPr>
              <a:t>Dirección física:  J. Antonio </a:t>
            </a:r>
            <a:r>
              <a:rPr lang="es-PR" sz="1600" dirty="0" err="1">
                <a:ln w="0"/>
                <a:solidFill>
                  <a:schemeClr val="bg2"/>
                </a:solidFill>
                <a:effectLst>
                  <a:outerShdw blurRad="38100" dist="25400" dir="5400000" algn="ctr" rotWithShape="0">
                    <a:srgbClr val="6E747A">
                      <a:alpha val="43000"/>
                    </a:srgbClr>
                  </a:outerShdw>
                </a:effectLst>
                <a:latin typeface="Baskerville Old Face" pitchFamily="18" charset="0"/>
                <a:cs typeface="Arial" pitchFamily="34" charset="0"/>
              </a:rPr>
              <a:t>Jarvis</a:t>
            </a:r>
            <a:r>
              <a:rPr lang="es-PR" sz="1600" dirty="0">
                <a:ln w="0"/>
                <a:solidFill>
                  <a:schemeClr val="bg2"/>
                </a:solidFill>
                <a:effectLst>
                  <a:outerShdw blurRad="38100" dist="25400" dir="5400000" algn="ctr" rotWithShape="0">
                    <a:srgbClr val="6E747A">
                      <a:alpha val="43000"/>
                    </a:srgbClr>
                  </a:outerShdw>
                </a:effectLst>
                <a:latin typeface="Baskerville Old Face" pitchFamily="18" charset="0"/>
                <a:cs typeface="Arial" pitchFamily="34" charset="0"/>
              </a:rPr>
              <a:t> </a:t>
            </a:r>
            <a:r>
              <a:rPr lang="es-PR" sz="1600" dirty="0" err="1">
                <a:ln w="0"/>
                <a:solidFill>
                  <a:schemeClr val="bg2"/>
                </a:solidFill>
                <a:effectLst>
                  <a:outerShdw blurRad="38100" dist="25400" dir="5400000" algn="ctr" rotWithShape="0">
                    <a:srgbClr val="6E747A">
                      <a:alpha val="43000"/>
                    </a:srgbClr>
                  </a:outerShdw>
                </a:effectLst>
                <a:latin typeface="Baskerville Old Face" pitchFamily="18" charset="0"/>
                <a:cs typeface="Arial" pitchFamily="34" charset="0"/>
              </a:rPr>
              <a:t>Annex</a:t>
            </a:r>
            <a:r>
              <a:rPr lang="es-PR" sz="1600" dirty="0">
                <a:ln w="0"/>
                <a:solidFill>
                  <a:schemeClr val="bg2"/>
                </a:solidFill>
                <a:effectLst>
                  <a:outerShdw blurRad="38100" dist="25400" dir="5400000" algn="ctr" rotWithShape="0">
                    <a:srgbClr val="6E747A">
                      <a:alpha val="43000"/>
                    </a:srgbClr>
                  </a:outerShdw>
                </a:effectLst>
                <a:latin typeface="Baskerville Old Face" pitchFamily="18" charset="0"/>
                <a:cs typeface="Arial" pitchFamily="34" charset="0"/>
              </a:rPr>
              <a:t>; STT, VI   00802</a:t>
            </a:r>
          </a:p>
          <a:p>
            <a:pPr lvl="0" algn="ctr" fontAlgn="base">
              <a:spcBef>
                <a:spcPct val="0"/>
              </a:spcBef>
              <a:spcAft>
                <a:spcPct val="0"/>
              </a:spcAft>
            </a:pPr>
            <a:r>
              <a:rPr lang="es-PR" sz="1600" dirty="0">
                <a:ln w="0"/>
                <a:solidFill>
                  <a:schemeClr val="bg2"/>
                </a:solidFill>
                <a:effectLst>
                  <a:outerShdw blurRad="38100" dist="25400" dir="5400000" algn="ctr" rotWithShape="0">
                    <a:srgbClr val="6E747A">
                      <a:alpha val="43000"/>
                    </a:srgbClr>
                  </a:outerShdw>
                </a:effectLst>
                <a:latin typeface="Baskerville Old Face" pitchFamily="18" charset="0"/>
                <a:cs typeface="Arial" pitchFamily="34" charset="0"/>
              </a:rPr>
              <a:t>Número de teléfono:  340-774-0100  x: 2808, 2806, o 2804</a:t>
            </a:r>
          </a:p>
          <a:p>
            <a:pPr lvl="0" algn="ctr" fontAlgn="base">
              <a:spcBef>
                <a:spcPct val="0"/>
              </a:spcBef>
              <a:spcAft>
                <a:spcPct val="0"/>
              </a:spcAft>
            </a:pPr>
            <a:r>
              <a:rPr lang="es-PR" sz="1600" dirty="0">
                <a:ln w="0"/>
                <a:solidFill>
                  <a:schemeClr val="bg2"/>
                </a:solidFill>
                <a:effectLst>
                  <a:outerShdw blurRad="38100" dist="25400" dir="5400000" algn="ctr" rotWithShape="0">
                    <a:srgbClr val="6E747A">
                      <a:alpha val="43000"/>
                    </a:srgbClr>
                  </a:outerShdw>
                </a:effectLst>
                <a:latin typeface="Baskerville Old Face" pitchFamily="18" charset="0"/>
                <a:cs typeface="Arial" pitchFamily="34" charset="0"/>
              </a:rPr>
              <a:t>Número de fax:  340-777-4342</a:t>
            </a:r>
          </a:p>
          <a:p>
            <a:pPr lvl="0" algn="ctr" fontAlgn="base">
              <a:spcBef>
                <a:spcPct val="0"/>
              </a:spcBef>
              <a:spcAft>
                <a:spcPct val="0"/>
              </a:spcAft>
            </a:pPr>
            <a:endParaRPr lang="es-PR" sz="1600" dirty="0">
              <a:ln w="0"/>
              <a:solidFill>
                <a:schemeClr val="bg2"/>
              </a:solidFill>
              <a:effectLst>
                <a:outerShdw blurRad="38100" dist="25400" dir="5400000" algn="ctr" rotWithShape="0">
                  <a:srgbClr val="6E747A">
                    <a:alpha val="43000"/>
                  </a:srgbClr>
                </a:outerShdw>
              </a:effectLst>
              <a:latin typeface="Baskerville Old Face" pitchFamily="18" charset="0"/>
              <a:cs typeface="Arial" pitchFamily="34" charset="0"/>
            </a:endParaRPr>
          </a:p>
          <a:p>
            <a:pPr algn="ctr" fontAlgn="base">
              <a:spcBef>
                <a:spcPct val="0"/>
              </a:spcBef>
              <a:spcAft>
                <a:spcPct val="0"/>
              </a:spcAft>
            </a:pPr>
            <a:r>
              <a:rPr lang="es-PR" sz="1600" dirty="0">
                <a:ln w="0"/>
                <a:solidFill>
                  <a:schemeClr val="bg2"/>
                </a:solidFill>
                <a:effectLst>
                  <a:outerShdw blurRad="38100" dist="25400" dir="5400000" algn="ctr" rotWithShape="0">
                    <a:srgbClr val="6E747A">
                      <a:alpha val="43000"/>
                    </a:srgbClr>
                  </a:outerShdw>
                </a:effectLst>
                <a:latin typeface="Baskerville Old Face" pitchFamily="18" charset="0"/>
                <a:cs typeface="Arial" pitchFamily="34" charset="0"/>
              </a:rPr>
              <a:t>Correo electrónico</a:t>
            </a:r>
            <a:r>
              <a:rPr lang="es-PR" sz="1600" dirty="0" smtClean="0">
                <a:ln w="0"/>
                <a:solidFill>
                  <a:schemeClr val="bg2"/>
                </a:solidFill>
                <a:effectLst>
                  <a:outerShdw blurRad="38100" dist="25400" dir="5400000" algn="ctr" rotWithShape="0">
                    <a:srgbClr val="6E747A">
                      <a:alpha val="43000"/>
                    </a:srgbClr>
                  </a:outerShdw>
                </a:effectLst>
                <a:latin typeface="Baskerville Old Face" pitchFamily="18" charset="0"/>
                <a:cs typeface="Arial" pitchFamily="34" charset="0"/>
              </a:rPr>
              <a:t>: </a:t>
            </a:r>
            <a:r>
              <a:rPr lang="en-US" sz="1600" b="1" dirty="0">
                <a:solidFill>
                  <a:srgbClr val="C89800"/>
                </a:solidFill>
                <a:latin typeface="Baskerville Old Face" panose="02020602080505020303" pitchFamily="18" charset="0"/>
              </a:rPr>
              <a:t>valrica.bryson@vide.vi; yohance.henley@vide.vi; </a:t>
            </a:r>
            <a:r>
              <a:rPr lang="en-US" sz="1600" b="1" dirty="0" smtClean="0">
                <a:solidFill>
                  <a:srgbClr val="B08600"/>
                </a:solidFill>
                <a:latin typeface="Baskerville Old Face" panose="02020602080505020303" pitchFamily="18" charset="0"/>
                <a:hlinkClick r:id="rId4"/>
              </a:rPr>
              <a:t>maria.martin@vide.vi</a:t>
            </a:r>
            <a:endParaRPr lang="en-US" sz="1600" b="1" dirty="0" smtClean="0">
              <a:solidFill>
                <a:srgbClr val="B08600"/>
              </a:solidFill>
              <a:latin typeface="Baskerville Old Face" panose="02020602080505020303" pitchFamily="18" charset="0"/>
            </a:endParaRPr>
          </a:p>
          <a:p>
            <a:pPr algn="ctr" fontAlgn="base">
              <a:spcBef>
                <a:spcPct val="0"/>
              </a:spcBef>
              <a:spcAft>
                <a:spcPct val="0"/>
              </a:spcAft>
            </a:pPr>
            <a:endParaRPr lang="en-US" sz="1600" b="1" dirty="0">
              <a:solidFill>
                <a:srgbClr val="B08600"/>
              </a:solidFill>
              <a:latin typeface="Baskerville Old Face" panose="02020602080505020303" pitchFamily="18" charset="0"/>
            </a:endParaRPr>
          </a:p>
          <a:p>
            <a:pPr lvl="0" algn="ctr" fontAlgn="base">
              <a:spcBef>
                <a:spcPct val="0"/>
              </a:spcBef>
              <a:spcAft>
                <a:spcPct val="0"/>
              </a:spcAft>
            </a:pPr>
            <a:endParaRPr lang="en-US" sz="900" b="1" u="sng" dirty="0">
              <a:solidFill>
                <a:schemeClr val="tx1">
                  <a:lumMod val="50000"/>
                </a:schemeClr>
              </a:solidFill>
              <a:latin typeface="Baskerville Old Face" pitchFamily="18" charset="0"/>
              <a:cs typeface="Arial" pitchFamily="34" charset="0"/>
            </a:endParaRPr>
          </a:p>
        </p:txBody>
      </p:sp>
      <p:pic>
        <p:nvPicPr>
          <p:cNvPr id="10" name="Picture 9" descr="seal[1]"/>
          <p:cNvPicPr>
            <a:picLocks noChangeAspect="1" noChangeArrowheads="1"/>
          </p:cNvPicPr>
          <p:nvPr/>
        </p:nvPicPr>
        <p:blipFill>
          <a:blip r:embed="rId5" cstate="print"/>
          <a:srcRect/>
          <a:stretch>
            <a:fillRect/>
          </a:stretch>
        </p:blipFill>
        <p:spPr bwMode="auto">
          <a:xfrm>
            <a:off x="381000" y="2438400"/>
            <a:ext cx="1447800" cy="1321904"/>
          </a:xfrm>
          <a:prstGeom prst="rect">
            <a:avLst/>
          </a:prstGeom>
          <a:noFill/>
          <a:ln w="9525" algn="in">
            <a:noFill/>
            <a:miter lim="800000"/>
            <a:headEnd/>
            <a:tailEnd/>
          </a:ln>
          <a:effectLst/>
        </p:spPr>
      </p:pic>
      <p:sp>
        <p:nvSpPr>
          <p:cNvPr id="12" name="Title 1"/>
          <p:cNvSpPr txBox="1">
            <a:spLocks/>
          </p:cNvSpPr>
          <p:nvPr/>
        </p:nvSpPr>
        <p:spPr>
          <a:xfrm>
            <a:off x="2819400" y="1752600"/>
            <a:ext cx="5943600" cy="1143000"/>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vert="horz" anchor="b" anchorCtr="0">
            <a:noAutofit/>
          </a:bodyPr>
          <a:lstStyle/>
          <a:p>
            <a:pPr lvl="0" algn="ctr">
              <a:spcBef>
                <a:spcPct val="0"/>
              </a:spcBef>
              <a:defRPr/>
            </a:pPr>
            <a:r>
              <a:rPr lang="en-US" b="1" dirty="0">
                <a:ln w="12700">
                  <a:solidFill>
                    <a:schemeClr val="tx2">
                      <a:satMod val="155000"/>
                    </a:schemeClr>
                  </a:solidFill>
                  <a:prstDash val="solid"/>
                </a:ln>
                <a:solidFill>
                  <a:schemeClr val="bg2"/>
                </a:solidFill>
                <a:effectLst>
                  <a:outerShdw blurRad="41275" dist="20320" dir="1800000" algn="tl" rotWithShape="0">
                    <a:srgbClr val="000000">
                      <a:alpha val="40000"/>
                    </a:srgbClr>
                  </a:outerShdw>
                </a:effectLst>
              </a:rPr>
              <a:t>DEPARTAMENTO DE EDUCACI</a:t>
            </a:r>
            <a:r>
              <a:rPr lang="en-US" b="1" dirty="0">
                <a:ln w="12700">
                  <a:solidFill>
                    <a:schemeClr val="tx2">
                      <a:satMod val="155000"/>
                    </a:schemeClr>
                  </a:solidFill>
                  <a:prstDash val="solid"/>
                </a:ln>
                <a:solidFill>
                  <a:schemeClr val="bg2"/>
                </a:solidFill>
                <a:effectLst>
                  <a:outerShdw blurRad="41275" dist="20320" dir="1800000" algn="tl" rotWithShape="0">
                    <a:srgbClr val="000000">
                      <a:alpha val="40000"/>
                    </a:srgbClr>
                  </a:outerShdw>
                </a:effectLst>
                <a:latin typeface="Times New Roman" panose="02020603050405020304" pitchFamily="18" charset="0"/>
                <a:cs typeface="Times New Roman" panose="02020603050405020304" pitchFamily="18" charset="0"/>
              </a:rPr>
              <a:t>Ó</a:t>
            </a:r>
            <a:r>
              <a:rPr lang="en-US" b="1" dirty="0">
                <a:ln w="12700">
                  <a:solidFill>
                    <a:schemeClr val="tx2">
                      <a:satMod val="155000"/>
                    </a:schemeClr>
                  </a:solidFill>
                  <a:prstDash val="solid"/>
                </a:ln>
                <a:solidFill>
                  <a:schemeClr val="bg2"/>
                </a:solidFill>
                <a:effectLst>
                  <a:outerShdw blurRad="41275" dist="20320" dir="1800000" algn="tl" rotWithShape="0">
                    <a:srgbClr val="000000">
                      <a:alpha val="40000"/>
                    </a:srgbClr>
                  </a:outerShdw>
                </a:effectLst>
              </a:rPr>
              <a:t>N DE LAS </a:t>
            </a:r>
            <a:endParaRPr lang="en-US" b="1" dirty="0" smtClean="0">
              <a:ln w="12700">
                <a:solidFill>
                  <a:schemeClr val="tx2">
                    <a:satMod val="155000"/>
                  </a:schemeClr>
                </a:solidFill>
                <a:prstDash val="solid"/>
              </a:ln>
              <a:solidFill>
                <a:schemeClr val="bg2"/>
              </a:solidFill>
              <a:effectLst>
                <a:outerShdw blurRad="41275" dist="20320" dir="1800000" algn="tl" rotWithShape="0">
                  <a:srgbClr val="000000">
                    <a:alpha val="40000"/>
                  </a:srgbClr>
                </a:outerShdw>
              </a:effectLst>
            </a:endParaRPr>
          </a:p>
          <a:p>
            <a:pPr lvl="0" algn="ctr">
              <a:spcBef>
                <a:spcPct val="0"/>
              </a:spcBef>
              <a:defRPr/>
            </a:pPr>
            <a:r>
              <a:rPr lang="en-US" b="1" dirty="0" smtClean="0">
                <a:ln w="12700">
                  <a:solidFill>
                    <a:schemeClr val="tx2">
                      <a:satMod val="155000"/>
                    </a:schemeClr>
                  </a:solidFill>
                  <a:prstDash val="solid"/>
                </a:ln>
                <a:solidFill>
                  <a:schemeClr val="bg2"/>
                </a:solidFill>
                <a:effectLst>
                  <a:outerShdw blurRad="41275" dist="20320" dir="1800000" algn="tl" rotWithShape="0">
                    <a:srgbClr val="000000">
                      <a:alpha val="40000"/>
                    </a:srgbClr>
                  </a:outerShdw>
                </a:effectLst>
              </a:rPr>
              <a:t>ISLAS </a:t>
            </a:r>
            <a:r>
              <a:rPr lang="en-US" b="1" dirty="0">
                <a:ln w="12700">
                  <a:solidFill>
                    <a:schemeClr val="tx2">
                      <a:satMod val="155000"/>
                    </a:schemeClr>
                  </a:solidFill>
                  <a:prstDash val="solid"/>
                </a:ln>
                <a:solidFill>
                  <a:schemeClr val="bg2"/>
                </a:solidFill>
                <a:effectLst>
                  <a:outerShdw blurRad="41275" dist="20320" dir="1800000" algn="tl" rotWithShape="0">
                    <a:srgbClr val="000000">
                      <a:alpha val="40000"/>
                    </a:srgbClr>
                  </a:outerShdw>
                </a:effectLst>
              </a:rPr>
              <a:t>V</a:t>
            </a:r>
            <a:r>
              <a:rPr lang="en-US" b="1" dirty="0">
                <a:ln w="12700">
                  <a:solidFill>
                    <a:schemeClr val="tx2">
                      <a:satMod val="155000"/>
                    </a:schemeClr>
                  </a:solidFill>
                  <a:prstDash val="solid"/>
                </a:ln>
                <a:solidFill>
                  <a:schemeClr val="bg2"/>
                </a:solidFill>
                <a:effectLst>
                  <a:outerShdw blurRad="41275" dist="20320" dir="1800000" algn="tl" rotWithShape="0">
                    <a:srgbClr val="000000">
                      <a:alpha val="40000"/>
                    </a:srgbClr>
                  </a:outerShdw>
                </a:effectLst>
                <a:latin typeface="Times New Roman" panose="02020603050405020304" pitchFamily="18" charset="0"/>
                <a:cs typeface="Times New Roman" panose="02020603050405020304" pitchFamily="18" charset="0"/>
              </a:rPr>
              <a:t>Í</a:t>
            </a:r>
            <a:r>
              <a:rPr lang="en-US" b="1" dirty="0">
                <a:ln w="12700">
                  <a:solidFill>
                    <a:schemeClr val="tx2">
                      <a:satMod val="155000"/>
                    </a:schemeClr>
                  </a:solidFill>
                  <a:prstDash val="solid"/>
                </a:ln>
                <a:solidFill>
                  <a:schemeClr val="bg2"/>
                </a:solidFill>
                <a:effectLst>
                  <a:outerShdw blurRad="41275" dist="20320" dir="1800000" algn="tl" rotWithShape="0">
                    <a:srgbClr val="000000">
                      <a:alpha val="40000"/>
                    </a:srgbClr>
                  </a:outerShdw>
                </a:effectLst>
              </a:rPr>
              <a:t>RGENES</a:t>
            </a:r>
          </a:p>
          <a:p>
            <a:pPr lvl="0" algn="ctr">
              <a:spcBef>
                <a:spcPct val="0"/>
              </a:spcBef>
              <a:defRPr/>
            </a:pPr>
            <a:r>
              <a:rPr lang="en-US" b="1" dirty="0">
                <a:ln w="12700">
                  <a:solidFill>
                    <a:schemeClr val="tx2">
                      <a:satMod val="155000"/>
                    </a:schemeClr>
                  </a:solidFill>
                  <a:prstDash val="solid"/>
                </a:ln>
                <a:solidFill>
                  <a:schemeClr val="bg2"/>
                </a:solidFill>
                <a:effectLst>
                  <a:outerShdw blurRad="41275" dist="20320" dir="1800000" algn="tl" rotWithShape="0">
                    <a:srgbClr val="000000">
                      <a:alpha val="40000"/>
                    </a:srgbClr>
                  </a:outerShdw>
                </a:effectLst>
              </a:rPr>
              <a:t>DIVISI</a:t>
            </a:r>
            <a:r>
              <a:rPr lang="en-US" b="1" dirty="0">
                <a:ln w="12700">
                  <a:solidFill>
                    <a:schemeClr val="tx2">
                      <a:satMod val="155000"/>
                    </a:schemeClr>
                  </a:solidFill>
                  <a:prstDash val="solid"/>
                </a:ln>
                <a:solidFill>
                  <a:schemeClr val="bg2"/>
                </a:solidFill>
                <a:effectLst>
                  <a:outerShdw blurRad="41275" dist="20320" dir="1800000" algn="tl" rotWithShape="0">
                    <a:srgbClr val="000000">
                      <a:alpha val="40000"/>
                    </a:srgbClr>
                  </a:outerShdw>
                </a:effectLst>
                <a:latin typeface="Times New Roman" panose="02020603050405020304" pitchFamily="18" charset="0"/>
                <a:cs typeface="Times New Roman" panose="02020603050405020304" pitchFamily="18" charset="0"/>
              </a:rPr>
              <a:t>Ó</a:t>
            </a:r>
            <a:r>
              <a:rPr lang="en-US" b="1" dirty="0">
                <a:ln w="12700">
                  <a:solidFill>
                    <a:schemeClr val="tx2">
                      <a:satMod val="155000"/>
                    </a:schemeClr>
                  </a:solidFill>
                  <a:prstDash val="solid"/>
                </a:ln>
                <a:solidFill>
                  <a:schemeClr val="bg2"/>
                </a:solidFill>
                <a:effectLst>
                  <a:outerShdw blurRad="41275" dist="20320" dir="1800000" algn="tl" rotWithShape="0">
                    <a:srgbClr val="000000">
                      <a:alpha val="40000"/>
                    </a:srgbClr>
                  </a:outerShdw>
                </a:effectLst>
              </a:rPr>
              <a:t>N DE EDUCACI</a:t>
            </a:r>
            <a:r>
              <a:rPr lang="en-US" b="1" dirty="0">
                <a:ln w="12700">
                  <a:solidFill>
                    <a:schemeClr val="tx2">
                      <a:satMod val="155000"/>
                    </a:schemeClr>
                  </a:solidFill>
                  <a:prstDash val="solid"/>
                </a:ln>
                <a:solidFill>
                  <a:schemeClr val="bg2"/>
                </a:solidFill>
                <a:effectLst>
                  <a:outerShdw blurRad="41275" dist="20320" dir="1800000" algn="tl" rotWithShape="0">
                    <a:srgbClr val="000000">
                      <a:alpha val="40000"/>
                    </a:srgbClr>
                  </a:outerShdw>
                </a:effectLst>
                <a:latin typeface="Times New Roman" panose="02020603050405020304" pitchFamily="18" charset="0"/>
                <a:cs typeface="Times New Roman" panose="02020603050405020304" pitchFamily="18" charset="0"/>
              </a:rPr>
              <a:t>Ó</a:t>
            </a:r>
            <a:r>
              <a:rPr lang="en-US" b="1" dirty="0">
                <a:ln w="12700">
                  <a:solidFill>
                    <a:schemeClr val="tx2">
                      <a:satMod val="155000"/>
                    </a:schemeClr>
                  </a:solidFill>
                  <a:prstDash val="solid"/>
                </a:ln>
                <a:solidFill>
                  <a:schemeClr val="bg2"/>
                </a:solidFill>
                <a:effectLst>
                  <a:outerShdw blurRad="41275" dist="20320" dir="1800000" algn="tl" rotWithShape="0">
                    <a:srgbClr val="000000">
                      <a:alpha val="40000"/>
                    </a:srgbClr>
                  </a:outerShdw>
                </a:effectLst>
              </a:rPr>
              <a:t>N CULTURAL DE LAS</a:t>
            </a:r>
          </a:p>
          <a:p>
            <a:pPr lvl="0" algn="ctr">
              <a:spcBef>
                <a:spcPct val="0"/>
              </a:spcBef>
              <a:defRPr/>
            </a:pPr>
            <a:r>
              <a:rPr lang="en-US" b="1" dirty="0">
                <a:ln w="12700">
                  <a:solidFill>
                    <a:schemeClr val="tx2">
                      <a:satMod val="155000"/>
                    </a:schemeClr>
                  </a:solidFill>
                  <a:prstDash val="solid"/>
                </a:ln>
                <a:solidFill>
                  <a:schemeClr val="bg2"/>
                </a:solidFill>
                <a:effectLst>
                  <a:outerShdw blurRad="41275" dist="20320" dir="1800000" algn="tl" rotWithShape="0">
                    <a:srgbClr val="000000">
                      <a:alpha val="40000"/>
                    </a:srgbClr>
                  </a:outerShdw>
                </a:effectLst>
              </a:rPr>
              <a:t> ISLAS V</a:t>
            </a:r>
            <a:r>
              <a:rPr lang="en-US" b="1" dirty="0">
                <a:ln w="12700">
                  <a:solidFill>
                    <a:schemeClr val="tx2">
                      <a:satMod val="155000"/>
                    </a:schemeClr>
                  </a:solidFill>
                  <a:prstDash val="solid"/>
                </a:ln>
                <a:solidFill>
                  <a:schemeClr val="bg2"/>
                </a:solidFill>
                <a:effectLst>
                  <a:outerShdw blurRad="41275" dist="20320" dir="1800000" algn="tl" rotWithShape="0">
                    <a:srgbClr val="000000">
                      <a:alpha val="40000"/>
                    </a:srgbClr>
                  </a:outerShdw>
                </a:effectLst>
                <a:latin typeface="Times New Roman" panose="02020603050405020304" pitchFamily="18" charset="0"/>
                <a:cs typeface="Times New Roman" panose="02020603050405020304" pitchFamily="18" charset="0"/>
              </a:rPr>
              <a:t>Í</a:t>
            </a:r>
            <a:r>
              <a:rPr lang="en-US" b="1" dirty="0">
                <a:ln w="12700">
                  <a:solidFill>
                    <a:schemeClr val="tx2">
                      <a:satMod val="155000"/>
                    </a:schemeClr>
                  </a:solidFill>
                  <a:prstDash val="solid"/>
                </a:ln>
                <a:solidFill>
                  <a:schemeClr val="bg2"/>
                </a:solidFill>
                <a:effectLst>
                  <a:outerShdw blurRad="41275" dist="20320" dir="1800000" algn="tl" rotWithShape="0">
                    <a:srgbClr val="000000">
                      <a:alpha val="40000"/>
                    </a:srgbClr>
                  </a:outerShdw>
                </a:effectLst>
              </a:rPr>
              <a:t>RGENES</a:t>
            </a:r>
          </a:p>
        </p:txBody>
      </p:sp>
      <p:sp>
        <p:nvSpPr>
          <p:cNvPr id="14" name="Title 1"/>
          <p:cNvSpPr txBox="1">
            <a:spLocks/>
          </p:cNvSpPr>
          <p:nvPr/>
        </p:nvSpPr>
        <p:spPr>
          <a:xfrm>
            <a:off x="2822713" y="609600"/>
            <a:ext cx="5867400" cy="762000"/>
          </a:xfrm>
          <a:prstGeom prst="rect">
            <a:avLst/>
          </a:prstGeom>
          <a:ln>
            <a:solidFill>
              <a:schemeClr val="accent1"/>
            </a:solidFill>
          </a:ln>
        </p:spPr>
        <p:style>
          <a:lnRef idx="2">
            <a:schemeClr val="accent1"/>
          </a:lnRef>
          <a:fillRef idx="1">
            <a:schemeClr val="lt1"/>
          </a:fillRef>
          <a:effectRef idx="0">
            <a:schemeClr val="accent1"/>
          </a:effectRef>
          <a:fontRef idx="minor">
            <a:schemeClr val="dk1"/>
          </a:fontRef>
        </p:style>
        <p:txBody>
          <a:bodyPr vert="horz" anchor="b" anchorCtr="0">
            <a:normAutofit fontScale="85000" lnSpcReduction="20000"/>
          </a:bodyPr>
          <a:lstStyle/>
          <a:p>
            <a:pPr lvl="0" algn="ctr">
              <a:spcBef>
                <a:spcPct val="0"/>
              </a:spcBef>
              <a:defRPr/>
            </a:pPr>
            <a:r>
              <a:rPr lang="es-PR" sz="2000" b="1" dirty="0">
                <a:ln w="12700">
                  <a:solidFill>
                    <a:schemeClr val="tx2">
                      <a:satMod val="155000"/>
                    </a:schemeClr>
                  </a:solidFill>
                  <a:prstDash val="solid"/>
                </a:ln>
                <a:solidFill>
                  <a:schemeClr val="bg2"/>
                </a:solidFill>
                <a:effectLst>
                  <a:outerShdw blurRad="41275" dist="20320" dir="1800000" algn="tl" rotWithShape="0">
                    <a:srgbClr val="000000">
                      <a:alpha val="40000"/>
                    </a:srgbClr>
                  </a:outerShdw>
                </a:effectLst>
              </a:rPr>
              <a:t>Para recibir un reconocimiento de días feriados </a:t>
            </a:r>
            <a:r>
              <a:rPr lang="es-PR" sz="2000" b="1" dirty="0" smtClean="0">
                <a:ln w="12700">
                  <a:solidFill>
                    <a:schemeClr val="tx2">
                      <a:satMod val="155000"/>
                    </a:schemeClr>
                  </a:solidFill>
                  <a:prstDash val="solid"/>
                </a:ln>
                <a:solidFill>
                  <a:schemeClr val="bg2"/>
                </a:solidFill>
                <a:effectLst>
                  <a:outerShdw blurRad="41275" dist="20320" dir="1800000" algn="tl" rotWithShape="0">
                    <a:srgbClr val="000000">
                      <a:alpha val="40000"/>
                    </a:srgbClr>
                  </a:outerShdw>
                </a:effectLst>
              </a:rPr>
              <a:t>electrónico mensual </a:t>
            </a:r>
            <a:r>
              <a:rPr lang="es-PR" sz="2000" b="1" dirty="0">
                <a:ln w="12700">
                  <a:solidFill>
                    <a:schemeClr val="tx2">
                      <a:satMod val="155000"/>
                    </a:schemeClr>
                  </a:solidFill>
                  <a:prstDash val="solid"/>
                </a:ln>
                <a:solidFill>
                  <a:schemeClr val="bg2"/>
                </a:solidFill>
                <a:effectLst>
                  <a:outerShdw blurRad="41275" dist="20320" dir="1800000" algn="tl" rotWithShape="0">
                    <a:srgbClr val="000000">
                      <a:alpha val="40000"/>
                    </a:srgbClr>
                  </a:outerShdw>
                </a:effectLst>
              </a:rPr>
              <a:t>gratuito, favor de </a:t>
            </a:r>
            <a:r>
              <a:rPr lang="es-PR" sz="2000" b="1" dirty="0" smtClean="0">
                <a:ln w="12700">
                  <a:solidFill>
                    <a:schemeClr val="tx2">
                      <a:satMod val="155000"/>
                    </a:schemeClr>
                  </a:solidFill>
                  <a:prstDash val="solid"/>
                </a:ln>
                <a:solidFill>
                  <a:schemeClr val="bg2"/>
                </a:solidFill>
                <a:effectLst>
                  <a:outerShdw blurRad="41275" dist="20320" dir="1800000" algn="tl" rotWithShape="0">
                    <a:srgbClr val="000000">
                      <a:alpha val="40000"/>
                    </a:srgbClr>
                  </a:outerShdw>
                </a:effectLst>
              </a:rPr>
              <a:t>ponerse en contacto con el…</a:t>
            </a:r>
            <a:endParaRPr lang="en-US" sz="2000" b="1" dirty="0">
              <a:ln w="12700">
                <a:solidFill>
                  <a:schemeClr val="tx2">
                    <a:satMod val="155000"/>
                  </a:schemeClr>
                </a:solidFill>
                <a:prstDash val="solid"/>
              </a:ln>
              <a:solidFill>
                <a:schemeClr val="bg2"/>
              </a:solidFill>
              <a:effectLst>
                <a:outerShdw blurRad="41275" dist="20320" dir="1800000" algn="tl" rotWithShape="0">
                  <a:srgbClr val="000000">
                    <a:alpha val="40000"/>
                  </a:srgbClr>
                </a:outerShdw>
              </a:effectLst>
            </a:endParaRPr>
          </a:p>
        </p:txBody>
      </p:sp>
      <p:sp>
        <p:nvSpPr>
          <p:cNvPr id="9" name="Text Box 2"/>
          <p:cNvSpPr txBox="1">
            <a:spLocks noChangeArrowheads="1"/>
          </p:cNvSpPr>
          <p:nvPr/>
        </p:nvSpPr>
        <p:spPr bwMode="auto">
          <a:xfrm>
            <a:off x="228600" y="6019800"/>
            <a:ext cx="1828800" cy="400050"/>
          </a:xfrm>
          <a:prstGeom prst="rect">
            <a:avLst/>
          </a:prstGeom>
          <a:solidFill>
            <a:schemeClr val="accent2"/>
          </a:solidFill>
          <a:ln w="9525" algn="in">
            <a:solidFill>
              <a:schemeClr val="accent1"/>
            </a:solid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rgbClr val="000000"/>
                </a:solidFill>
                <a:effectLst/>
                <a:latin typeface="Times New Roman" pitchFamily="18" charset="0"/>
                <a:cs typeface="Arial" pitchFamily="34" charset="0"/>
              </a:rPr>
              <a:t>Building Our Future Through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1" i="1" u="none" strike="noStrike" cap="none" normalizeH="0" baseline="0" dirty="0" smtClean="0">
                <a:ln>
                  <a:noFill/>
                </a:ln>
                <a:solidFill>
                  <a:srgbClr val="000000"/>
                </a:solidFill>
                <a:effectLst/>
                <a:latin typeface="Times New Roman" pitchFamily="18" charset="0"/>
                <a:cs typeface="Arial" pitchFamily="34" charset="0"/>
              </a:rPr>
              <a:t>Education, History and Culture!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3" name="Picture 2"/>
          <p:cNvPicPr>
            <a:picLocks noChangeAspect="1" noChangeArrowheads="1"/>
          </p:cNvPicPr>
          <p:nvPr/>
        </p:nvPicPr>
        <p:blipFill>
          <a:blip r:embed="rId6" cstate="print"/>
          <a:srcRect/>
          <a:stretch>
            <a:fillRect/>
          </a:stretch>
        </p:blipFill>
        <p:spPr bwMode="auto">
          <a:xfrm>
            <a:off x="457200" y="4953000"/>
            <a:ext cx="1295400" cy="975147"/>
          </a:xfrm>
          <a:prstGeom prst="rect">
            <a:avLst/>
          </a:prstGeom>
          <a:noFill/>
          <a:ln w="9525" algn="in">
            <a:noFill/>
            <a:miter lim="800000"/>
            <a:headEnd/>
            <a:tailEnd/>
          </a:ln>
          <a:effectLst/>
        </p:spPr>
      </p:pic>
      <p:pic>
        <p:nvPicPr>
          <p:cNvPr id="15" name="Picture 2" descr="cid:97D21B81-F687-4FB4-93B7-A7D48243B590@etan.sttj.k12.vi"/>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00063" y="3733800"/>
            <a:ext cx="1176338" cy="1184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dir="d"/>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1">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extLst>
    <a:ext uri="{05A4C25C-085E-4340-85A3-A5531E510DB2}">
      <thm15:themeFamily xmlns:thm15="http://schemas.microsoft.com/office/thememl/2012/main" name="Theme1" id="{A1ACA653-897E-42B2-A0FE-85452035E007}" vid="{91E9EE0D-D421-497A-89AF-583031A2F0D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18223</TotalTime>
  <Words>952</Words>
  <Application>Microsoft Office PowerPoint</Application>
  <PresentationFormat>On-screen Show (4:3)</PresentationFormat>
  <Paragraphs>87</Paragraphs>
  <Slides>4</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4</vt:i4>
      </vt:variant>
    </vt:vector>
  </HeadingPairs>
  <TitlesOfParts>
    <vt:vector size="17" baseType="lpstr">
      <vt:lpstr>Algerian</vt:lpstr>
      <vt:lpstr>Arial</vt:lpstr>
      <vt:lpstr>Baskerville Old Face</vt:lpstr>
      <vt:lpstr>Bradley Hand ITC</vt:lpstr>
      <vt:lpstr>Calibri</vt:lpstr>
      <vt:lpstr>Curlz MT</vt:lpstr>
      <vt:lpstr>Edwardian Script ITC</vt:lpstr>
      <vt:lpstr>Showcard Gothic</vt:lpstr>
      <vt:lpstr>Times New Roman</vt:lpstr>
      <vt:lpstr>Trebuchet MS</vt:lpstr>
      <vt:lpstr>Wingdings</vt:lpstr>
      <vt:lpstr>Wingdings 2</vt:lpstr>
      <vt:lpstr>Theme1</vt:lpstr>
      <vt:lpstr>PowerPoint Presentation</vt:lpstr>
      <vt:lpstr>Día del Trabajo</vt:lpstr>
      <vt:lpstr>PowerPoint Presentation</vt:lpstr>
      <vt:lpstr>PowerPoint Presentation</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Arlene L. Pinney-Benjamin</dc:creator>
  <cp:lastModifiedBy>yohance</cp:lastModifiedBy>
  <cp:revision>1880</cp:revision>
  <cp:lastPrinted>2016-06-07T14:03:58Z</cp:lastPrinted>
  <dcterms:created xsi:type="dcterms:W3CDTF">2012-10-29T15:21:48Z</dcterms:created>
  <dcterms:modified xsi:type="dcterms:W3CDTF">2017-09-01T14:37:14Z</dcterms:modified>
</cp:coreProperties>
</file>